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Lato" panose="020F0302020204030203" pitchFamily="34" charset="77"/>
      <p:regular r:id="rId17"/>
      <p:bold r:id="rId18"/>
      <p:italic r:id="rId19"/>
      <p:boldItalic r:id="rId20"/>
    </p:embeddedFont>
    <p:embeddedFont>
      <p:font typeface="Lobster" pitchFamily="2" charset="77"/>
      <p:regular r:id="rId21"/>
    </p:embeddedFont>
    <p:embeddedFont>
      <p:font typeface="Raleway" panose="020B0503030101060003" pitchFamily="34" charset="77"/>
      <p:regular r:id="rId22"/>
      <p:bold r:id="rId23"/>
      <p:italic r:id="rId24"/>
      <p:boldItalic r:id="rId25"/>
    </p:embeddedFont>
    <p:embeddedFont>
      <p:font typeface="Trebuchet MS" panose="020B0703020202090204" pitchFamily="34" charset="0"/>
      <p:regular r:id="rId26"/>
      <p:bold r:id="rId27"/>
      <p:italic r:id="rId28"/>
    </p:embeddedFont>
    <p:embeddedFont>
      <p:font typeface="Verdana" panose="020B060403050404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261CB63-C6FD-44BC-B9E1-9FC074DA95F7}">
  <a:tblStyle styleId="{8261CB63-C6FD-44BC-B9E1-9FC074DA95F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6"/>
  </p:normalViewPr>
  <p:slideViewPr>
    <p:cSldViewPr snapToGrid="0">
      <p:cViewPr varScale="1">
        <p:scale>
          <a:sx n="140" d="100"/>
          <a:sy n="140" d="100"/>
        </p:scale>
        <p:origin x="84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79768" y="4715153"/>
            <a:ext cx="5438140" cy="4466987"/>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7f572427ff_0_596:notes"/>
          <p:cNvSpPr>
            <a:spLocks noGrp="1" noRot="1" noChangeAspect="1"/>
          </p:cNvSpPr>
          <p:nvPr>
            <p:ph type="sldImg" idx="2"/>
          </p:nvPr>
        </p:nvSpPr>
        <p:spPr>
          <a:xfrm>
            <a:off x="90488" y="744538"/>
            <a:ext cx="6616800" cy="3722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7f572427ff_0_596:notes"/>
          <p:cNvSpPr txBox="1">
            <a:spLocks noGrp="1"/>
          </p:cNvSpPr>
          <p:nvPr>
            <p:ph type="body" idx="1"/>
          </p:nvPr>
        </p:nvSpPr>
        <p:spPr>
          <a:xfrm>
            <a:off x="679768" y="4715153"/>
            <a:ext cx="5438100" cy="44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13: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2" name="Google Shape;292;p13:notes"/>
          <p:cNvSpPr txBox="1">
            <a:spLocks noGrp="1"/>
          </p:cNvSpPr>
          <p:nvPr>
            <p:ph type="body" idx="1"/>
          </p:nvPr>
        </p:nvSpPr>
        <p:spPr>
          <a:xfrm>
            <a:off x="679768" y="4715153"/>
            <a:ext cx="5438140" cy="4466987"/>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None/>
            </a:pPr>
            <a:endParaRPr>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1" name="Google Shape;101;p3:notes"/>
          <p:cNvSpPr txBox="1">
            <a:spLocks noGrp="1"/>
          </p:cNvSpPr>
          <p:nvPr>
            <p:ph type="body" idx="1"/>
          </p:nvPr>
        </p:nvSpPr>
        <p:spPr>
          <a:xfrm>
            <a:off x="679768" y="4715153"/>
            <a:ext cx="5438140" cy="446698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7f572427ff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7f572427ff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5: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5:notes"/>
          <p:cNvSpPr txBox="1">
            <a:spLocks noGrp="1"/>
          </p:cNvSpPr>
          <p:nvPr>
            <p:ph type="body" idx="1"/>
          </p:nvPr>
        </p:nvSpPr>
        <p:spPr>
          <a:xfrm>
            <a:off x="679768" y="4715153"/>
            <a:ext cx="5438140" cy="446698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6: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Google Shape;154;p6:notes"/>
          <p:cNvSpPr txBox="1">
            <a:spLocks noGrp="1"/>
          </p:cNvSpPr>
          <p:nvPr>
            <p:ph type="body" idx="1"/>
          </p:nvPr>
        </p:nvSpPr>
        <p:spPr>
          <a:xfrm>
            <a:off x="679768" y="4715153"/>
            <a:ext cx="5438140" cy="4466987"/>
          </a:xfrm>
          <a:prstGeom prst="rect">
            <a:avLst/>
          </a:prstGeom>
          <a:noFill/>
          <a:ln>
            <a:noFill/>
          </a:ln>
        </p:spPr>
        <p:txBody>
          <a:bodyPr spcFirstLastPara="1" wrap="square" lIns="91425" tIns="91425" rIns="91425" bIns="91425" anchor="t" anchorCtr="0">
            <a:noAutofit/>
          </a:bodyPr>
          <a:lstStyle/>
          <a:p>
            <a:pPr marL="6985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572427ff_0_614: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 name="Google Shape;168;g7f572427ff_0_614:notes"/>
          <p:cNvSpPr txBox="1">
            <a:spLocks noGrp="1"/>
          </p:cNvSpPr>
          <p:nvPr>
            <p:ph type="body" idx="1"/>
          </p:nvPr>
        </p:nvSpPr>
        <p:spPr>
          <a:xfrm>
            <a:off x="679768" y="4715153"/>
            <a:ext cx="5438100" cy="4467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8: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2" name="Google Shape;232;p8:notes"/>
          <p:cNvSpPr txBox="1">
            <a:spLocks noGrp="1"/>
          </p:cNvSpPr>
          <p:nvPr>
            <p:ph type="body" idx="1"/>
          </p:nvPr>
        </p:nvSpPr>
        <p:spPr>
          <a:xfrm>
            <a:off x="679768" y="4715153"/>
            <a:ext cx="5438140" cy="446698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9: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2" name="Google Shape;252;p9:notes"/>
          <p:cNvSpPr txBox="1">
            <a:spLocks noGrp="1"/>
          </p:cNvSpPr>
          <p:nvPr>
            <p:ph type="body" idx="1"/>
          </p:nvPr>
        </p:nvSpPr>
        <p:spPr>
          <a:xfrm>
            <a:off x="679768" y="4715153"/>
            <a:ext cx="5438140" cy="446698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1:notes"/>
          <p:cNvSpPr>
            <a:spLocks noGrp="1" noRot="1" noChangeAspect="1"/>
          </p:cNvSpPr>
          <p:nvPr>
            <p:ph type="sldImg" idx="2"/>
          </p:nvPr>
        </p:nvSpPr>
        <p:spPr>
          <a:xfrm>
            <a:off x="90488" y="744538"/>
            <a:ext cx="6616700" cy="37226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 name="Google Shape;271;p11:notes"/>
          <p:cNvSpPr txBox="1">
            <a:spLocks noGrp="1"/>
          </p:cNvSpPr>
          <p:nvPr>
            <p:ph type="body" idx="1"/>
          </p:nvPr>
        </p:nvSpPr>
        <p:spPr>
          <a:xfrm>
            <a:off x="679768" y="4715153"/>
            <a:ext cx="5438140" cy="446698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1401416" y="215913"/>
            <a:ext cx="7494000" cy="509700"/>
          </a:xfrm>
          <a:prstGeom prst="rect">
            <a:avLst/>
          </a:prstGeom>
          <a:noFill/>
          <a:ln>
            <a:noFill/>
          </a:ln>
        </p:spPr>
        <p:txBody>
          <a:bodyPr spcFirstLastPara="1" wrap="square" lIns="91425" tIns="91425" rIns="91425" bIns="91425" anchor="ctr" anchorCtr="0">
            <a:noAutofit/>
          </a:bodyPr>
          <a:lstStyle>
            <a:lvl1pPr marR="0" lvl="0" algn="r" rtl="0">
              <a:lnSpc>
                <a:spcPct val="100000"/>
              </a:lnSpc>
              <a:spcBef>
                <a:spcPts val="0"/>
              </a:spcBef>
              <a:spcAft>
                <a:spcPts val="0"/>
              </a:spcAft>
              <a:buClr>
                <a:srgbClr val="006C56"/>
              </a:buClr>
              <a:buSzPts val="2800"/>
              <a:buFont typeface="Arial"/>
              <a:buNone/>
              <a:defRPr sz="2800" b="0" i="0" u="none" strike="noStrike" cap="none">
                <a:solidFill>
                  <a:srgbClr val="006435"/>
                </a:solidFill>
                <a:latin typeface="Arial"/>
                <a:ea typeface="Arial"/>
                <a:cs typeface="Arial"/>
                <a:sym typeface="Arial"/>
              </a:defRPr>
            </a:lvl1pPr>
            <a:lvl2pPr marR="0" lvl="1" algn="r" rtl="0">
              <a:lnSpc>
                <a:spcPct val="100000"/>
              </a:lnSpc>
              <a:spcBef>
                <a:spcPts val="0"/>
              </a:spcBef>
              <a:spcAft>
                <a:spcPts val="0"/>
              </a:spcAft>
              <a:buClr>
                <a:srgbClr val="006C56"/>
              </a:buClr>
              <a:buSzPts val="3200"/>
              <a:buFont typeface="Arial"/>
              <a:buNone/>
              <a:defRPr sz="3200" b="0" i="0" u="none" strike="noStrike" cap="none">
                <a:solidFill>
                  <a:srgbClr val="006C56"/>
                </a:solidFill>
                <a:latin typeface="Arial"/>
                <a:ea typeface="Arial"/>
                <a:cs typeface="Arial"/>
                <a:sym typeface="Arial"/>
              </a:defRPr>
            </a:lvl2pPr>
            <a:lvl3pPr marR="0" lvl="2" algn="r" rtl="0">
              <a:lnSpc>
                <a:spcPct val="100000"/>
              </a:lnSpc>
              <a:spcBef>
                <a:spcPts val="0"/>
              </a:spcBef>
              <a:spcAft>
                <a:spcPts val="0"/>
              </a:spcAft>
              <a:buClr>
                <a:srgbClr val="006C56"/>
              </a:buClr>
              <a:buSzPts val="3200"/>
              <a:buFont typeface="Arial"/>
              <a:buNone/>
              <a:defRPr sz="3200" b="0" i="0" u="none" strike="noStrike" cap="none">
                <a:solidFill>
                  <a:srgbClr val="006C56"/>
                </a:solidFill>
                <a:latin typeface="Arial"/>
                <a:ea typeface="Arial"/>
                <a:cs typeface="Arial"/>
                <a:sym typeface="Arial"/>
              </a:defRPr>
            </a:lvl3pPr>
            <a:lvl4pPr marR="0" lvl="3" algn="r" rtl="0">
              <a:lnSpc>
                <a:spcPct val="100000"/>
              </a:lnSpc>
              <a:spcBef>
                <a:spcPts val="0"/>
              </a:spcBef>
              <a:spcAft>
                <a:spcPts val="0"/>
              </a:spcAft>
              <a:buClr>
                <a:srgbClr val="006C56"/>
              </a:buClr>
              <a:buSzPts val="3200"/>
              <a:buFont typeface="Arial"/>
              <a:buNone/>
              <a:defRPr sz="3200" b="0" i="0" u="none" strike="noStrike" cap="none">
                <a:solidFill>
                  <a:srgbClr val="006C56"/>
                </a:solidFill>
                <a:latin typeface="Arial"/>
                <a:ea typeface="Arial"/>
                <a:cs typeface="Arial"/>
                <a:sym typeface="Arial"/>
              </a:defRPr>
            </a:lvl4pPr>
            <a:lvl5pPr marR="0" lvl="4" algn="r" rtl="0">
              <a:lnSpc>
                <a:spcPct val="100000"/>
              </a:lnSpc>
              <a:spcBef>
                <a:spcPts val="0"/>
              </a:spcBef>
              <a:spcAft>
                <a:spcPts val="0"/>
              </a:spcAft>
              <a:buClr>
                <a:srgbClr val="006C56"/>
              </a:buClr>
              <a:buSzPts val="3200"/>
              <a:buFont typeface="Arial"/>
              <a:buNone/>
              <a:defRPr sz="3200" b="0" i="0" u="none" strike="noStrike" cap="none">
                <a:solidFill>
                  <a:srgbClr val="006C56"/>
                </a:solidFill>
                <a:latin typeface="Arial"/>
                <a:ea typeface="Arial"/>
                <a:cs typeface="Arial"/>
                <a:sym typeface="Arial"/>
              </a:defRPr>
            </a:lvl5pPr>
            <a:lvl6pPr marR="0" lvl="5" algn="r" rtl="0">
              <a:lnSpc>
                <a:spcPct val="100000"/>
              </a:lnSpc>
              <a:spcBef>
                <a:spcPts val="0"/>
              </a:spcBef>
              <a:spcAft>
                <a:spcPts val="0"/>
              </a:spcAft>
              <a:buClr>
                <a:srgbClr val="006C56"/>
              </a:buClr>
              <a:buSzPts val="3200"/>
              <a:buFont typeface="Arial"/>
              <a:buNone/>
              <a:defRPr sz="3200" b="0" i="0" u="none" strike="noStrike" cap="none">
                <a:solidFill>
                  <a:srgbClr val="006C56"/>
                </a:solidFill>
                <a:latin typeface="Arial"/>
                <a:ea typeface="Arial"/>
                <a:cs typeface="Arial"/>
                <a:sym typeface="Arial"/>
              </a:defRPr>
            </a:lvl6pPr>
            <a:lvl7pPr marR="0" lvl="6" algn="r" rtl="0">
              <a:lnSpc>
                <a:spcPct val="100000"/>
              </a:lnSpc>
              <a:spcBef>
                <a:spcPts val="0"/>
              </a:spcBef>
              <a:spcAft>
                <a:spcPts val="0"/>
              </a:spcAft>
              <a:buClr>
                <a:srgbClr val="006C56"/>
              </a:buClr>
              <a:buSzPts val="3200"/>
              <a:buFont typeface="Arial"/>
              <a:buNone/>
              <a:defRPr sz="3200" b="0" i="0" u="none" strike="noStrike" cap="none">
                <a:solidFill>
                  <a:srgbClr val="006C56"/>
                </a:solidFill>
                <a:latin typeface="Arial"/>
                <a:ea typeface="Arial"/>
                <a:cs typeface="Arial"/>
                <a:sym typeface="Arial"/>
              </a:defRPr>
            </a:lvl7pPr>
            <a:lvl8pPr marR="0" lvl="7" algn="r" rtl="0">
              <a:lnSpc>
                <a:spcPct val="100000"/>
              </a:lnSpc>
              <a:spcBef>
                <a:spcPts val="0"/>
              </a:spcBef>
              <a:spcAft>
                <a:spcPts val="0"/>
              </a:spcAft>
              <a:buClr>
                <a:srgbClr val="006C56"/>
              </a:buClr>
              <a:buSzPts val="3200"/>
              <a:buFont typeface="Arial"/>
              <a:buNone/>
              <a:defRPr sz="3200" b="0" i="0" u="none" strike="noStrike" cap="none">
                <a:solidFill>
                  <a:srgbClr val="006C56"/>
                </a:solidFill>
                <a:latin typeface="Arial"/>
                <a:ea typeface="Arial"/>
                <a:cs typeface="Arial"/>
                <a:sym typeface="Arial"/>
              </a:defRPr>
            </a:lvl8pPr>
            <a:lvl9pPr marR="0" lvl="8" algn="r" rtl="0">
              <a:lnSpc>
                <a:spcPct val="100000"/>
              </a:lnSpc>
              <a:spcBef>
                <a:spcPts val="0"/>
              </a:spcBef>
              <a:spcAft>
                <a:spcPts val="0"/>
              </a:spcAft>
              <a:buClr>
                <a:srgbClr val="006C56"/>
              </a:buClr>
              <a:buSzPts val="3200"/>
              <a:buFont typeface="Arial"/>
              <a:buNone/>
              <a:defRPr sz="3200" b="0" i="0" u="none" strike="noStrike" cap="none">
                <a:solidFill>
                  <a:srgbClr val="006C56"/>
                </a:solidFill>
                <a:latin typeface="Arial"/>
                <a:ea typeface="Arial"/>
                <a:cs typeface="Arial"/>
                <a:sym typeface="Arial"/>
              </a:defRPr>
            </a:lvl9pPr>
          </a:lstStyle>
          <a:p>
            <a:endParaRPr/>
          </a:p>
        </p:txBody>
      </p:sp>
      <p:sp>
        <p:nvSpPr>
          <p:cNvPr id="84" name="Google Shape;84;p13"/>
          <p:cNvSpPr txBox="1">
            <a:spLocks noGrp="1"/>
          </p:cNvSpPr>
          <p:nvPr>
            <p:ph type="body" idx="1"/>
          </p:nvPr>
        </p:nvSpPr>
        <p:spPr>
          <a:xfrm>
            <a:off x="208718" y="1162878"/>
            <a:ext cx="8686800" cy="34317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00000"/>
              </a:lnSpc>
              <a:spcBef>
                <a:spcPts val="640"/>
              </a:spcBef>
              <a:spcAft>
                <a:spcPts val="0"/>
              </a:spcAft>
              <a:buClr>
                <a:srgbClr val="006B56"/>
              </a:buClr>
              <a:buSzPts val="1800"/>
              <a:buFont typeface="Noto Sans Symbols"/>
              <a:buChar char="▪"/>
              <a:defRPr sz="1800" b="0" i="0" u="none" strike="noStrike" cap="none">
                <a:solidFill>
                  <a:srgbClr val="595959"/>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5_Title and body 1">
  <p:cSld name="5_Title and body_1">
    <p:spTree>
      <p:nvGrpSpPr>
        <p:cNvPr id="1" name="Shape 85"/>
        <p:cNvGrpSpPr/>
        <p:nvPr/>
      </p:nvGrpSpPr>
      <p:grpSpPr>
        <a:xfrm>
          <a:off x="0" y="0"/>
          <a:ext cx="0" cy="0"/>
          <a:chOff x="0" y="0"/>
          <a:chExt cx="0" cy="0"/>
        </a:xfrm>
      </p:grpSpPr>
      <p:sp>
        <p:nvSpPr>
          <p:cNvPr id="86" name="Google Shape;86;p14"/>
          <p:cNvSpPr txBox="1">
            <a:spLocks noGrp="1"/>
          </p:cNvSpPr>
          <p:nvPr>
            <p:ph type="body" idx="1"/>
          </p:nvPr>
        </p:nvSpPr>
        <p:spPr>
          <a:xfrm>
            <a:off x="395288" y="960888"/>
            <a:ext cx="8329500" cy="2697000"/>
          </a:xfrm>
          <a:prstGeom prst="rect">
            <a:avLst/>
          </a:prstGeom>
          <a:noFill/>
          <a:ln>
            <a:noFill/>
          </a:ln>
        </p:spPr>
        <p:txBody>
          <a:bodyPr spcFirstLastPara="1" wrap="square" lIns="0" tIns="0" rIns="0" bIns="0" anchor="t" anchorCtr="0">
            <a:noAutofit/>
          </a:bodyPr>
          <a:lstStyle>
            <a:lvl1pPr marL="457200" marR="0" lvl="0" indent="-317500" algn="l" rtl="0">
              <a:lnSpc>
                <a:spcPct val="115000"/>
              </a:lnSpc>
              <a:spcBef>
                <a:spcPts val="0"/>
              </a:spcBef>
              <a:spcAft>
                <a:spcPts val="0"/>
              </a:spcAft>
              <a:buClr>
                <a:srgbClr val="0077BA"/>
              </a:buClr>
              <a:buSzPts val="1400"/>
              <a:buFont typeface="Trebuchet MS"/>
              <a:buChar char="∙"/>
              <a:defRPr sz="1200" i="0" u="none" strike="noStrike" cap="none">
                <a:solidFill>
                  <a:schemeClr val="dk2"/>
                </a:solidFill>
                <a:latin typeface="Trebuchet MS"/>
                <a:ea typeface="Trebuchet MS"/>
                <a:cs typeface="Trebuchet MS"/>
                <a:sym typeface="Trebuchet MS"/>
              </a:defRPr>
            </a:lvl1pPr>
            <a:lvl2pPr marL="914400" marR="0" lvl="1" indent="-304800" algn="l" rtl="0">
              <a:lnSpc>
                <a:spcPct val="115000"/>
              </a:lnSpc>
              <a:spcBef>
                <a:spcPts val="1600"/>
              </a:spcBef>
              <a:spcAft>
                <a:spcPts val="0"/>
              </a:spcAft>
              <a:buClr>
                <a:srgbClr val="000000"/>
              </a:buClr>
              <a:buSzPts val="1200"/>
              <a:buFont typeface="Trebuchet MS"/>
              <a:buChar char="○"/>
              <a:defRPr sz="1200" i="0" u="none" strike="noStrike" cap="none">
                <a:solidFill>
                  <a:srgbClr val="000000"/>
                </a:solidFill>
                <a:latin typeface="Trebuchet MS"/>
                <a:ea typeface="Trebuchet MS"/>
                <a:cs typeface="Trebuchet MS"/>
                <a:sym typeface="Trebuchet MS"/>
              </a:defRPr>
            </a:lvl2pPr>
            <a:lvl3pPr marL="1371600" marR="0" lvl="2" indent="-304800" algn="l" rtl="0">
              <a:lnSpc>
                <a:spcPct val="115000"/>
              </a:lnSpc>
              <a:spcBef>
                <a:spcPts val="1600"/>
              </a:spcBef>
              <a:spcAft>
                <a:spcPts val="0"/>
              </a:spcAft>
              <a:buClr>
                <a:srgbClr val="000000"/>
              </a:buClr>
              <a:buSzPts val="1200"/>
              <a:buFont typeface="Trebuchet MS"/>
              <a:buChar char="■"/>
              <a:defRPr sz="1200" i="0" u="none" strike="noStrike" cap="none">
                <a:solidFill>
                  <a:srgbClr val="000000"/>
                </a:solidFill>
                <a:latin typeface="Trebuchet MS"/>
                <a:ea typeface="Trebuchet MS"/>
                <a:cs typeface="Trebuchet MS"/>
                <a:sym typeface="Trebuchet MS"/>
              </a:defRPr>
            </a:lvl3pPr>
            <a:lvl4pPr marL="1828800" marR="0" lvl="3" indent="-304800" algn="l" rtl="0">
              <a:lnSpc>
                <a:spcPct val="115000"/>
              </a:lnSpc>
              <a:spcBef>
                <a:spcPts val="1600"/>
              </a:spcBef>
              <a:spcAft>
                <a:spcPts val="0"/>
              </a:spcAft>
              <a:buClr>
                <a:srgbClr val="000000"/>
              </a:buClr>
              <a:buSzPts val="1200"/>
              <a:buFont typeface="Trebuchet MS"/>
              <a:buChar char="●"/>
              <a:defRPr sz="1200" i="0" u="none" strike="noStrike" cap="none">
                <a:solidFill>
                  <a:srgbClr val="000000"/>
                </a:solidFill>
                <a:latin typeface="Trebuchet MS"/>
                <a:ea typeface="Trebuchet MS"/>
                <a:cs typeface="Trebuchet MS"/>
                <a:sym typeface="Trebuchet MS"/>
              </a:defRPr>
            </a:lvl4pPr>
            <a:lvl5pPr marL="2286000" marR="0" lvl="4" indent="-304800" algn="l" rtl="0">
              <a:lnSpc>
                <a:spcPct val="115000"/>
              </a:lnSpc>
              <a:spcBef>
                <a:spcPts val="1600"/>
              </a:spcBef>
              <a:spcAft>
                <a:spcPts val="0"/>
              </a:spcAft>
              <a:buClr>
                <a:srgbClr val="000000"/>
              </a:buClr>
              <a:buSzPts val="1200"/>
              <a:buFont typeface="Trebuchet MS"/>
              <a:buChar char="○"/>
              <a:defRPr sz="1200" i="0" u="none" strike="noStrike" cap="none">
                <a:solidFill>
                  <a:srgbClr val="000000"/>
                </a:solidFill>
                <a:latin typeface="Trebuchet MS"/>
                <a:ea typeface="Trebuchet MS"/>
                <a:cs typeface="Trebuchet MS"/>
                <a:sym typeface="Trebuchet MS"/>
              </a:defRPr>
            </a:lvl5pPr>
            <a:lvl6pPr marL="2743200" marR="0" lvl="5" indent="-304800" algn="l" rtl="0">
              <a:lnSpc>
                <a:spcPct val="115000"/>
              </a:lnSpc>
              <a:spcBef>
                <a:spcPts val="1600"/>
              </a:spcBef>
              <a:spcAft>
                <a:spcPts val="0"/>
              </a:spcAft>
              <a:buClr>
                <a:srgbClr val="000000"/>
              </a:buClr>
              <a:buSzPts val="1200"/>
              <a:buFont typeface="Trebuchet MS"/>
              <a:buChar char="■"/>
              <a:defRPr sz="1200" i="0" u="none" strike="noStrike" cap="none">
                <a:solidFill>
                  <a:srgbClr val="000000"/>
                </a:solidFill>
                <a:latin typeface="Trebuchet MS"/>
                <a:ea typeface="Trebuchet MS"/>
                <a:cs typeface="Trebuchet MS"/>
                <a:sym typeface="Trebuchet MS"/>
              </a:defRPr>
            </a:lvl6pPr>
            <a:lvl7pPr marL="3200400" marR="0" lvl="6" indent="-304800" algn="l" rtl="0">
              <a:lnSpc>
                <a:spcPct val="115000"/>
              </a:lnSpc>
              <a:spcBef>
                <a:spcPts val="1600"/>
              </a:spcBef>
              <a:spcAft>
                <a:spcPts val="0"/>
              </a:spcAft>
              <a:buClr>
                <a:srgbClr val="000000"/>
              </a:buClr>
              <a:buSzPts val="1200"/>
              <a:buFont typeface="Trebuchet MS"/>
              <a:buChar char="●"/>
              <a:defRPr sz="1200" i="0" u="none" strike="noStrike" cap="none">
                <a:solidFill>
                  <a:srgbClr val="000000"/>
                </a:solidFill>
                <a:latin typeface="Trebuchet MS"/>
                <a:ea typeface="Trebuchet MS"/>
                <a:cs typeface="Trebuchet MS"/>
                <a:sym typeface="Trebuchet MS"/>
              </a:defRPr>
            </a:lvl7pPr>
            <a:lvl8pPr marL="3657600" marR="0" lvl="7" indent="-304800" algn="l" rtl="0">
              <a:lnSpc>
                <a:spcPct val="115000"/>
              </a:lnSpc>
              <a:spcBef>
                <a:spcPts val="1600"/>
              </a:spcBef>
              <a:spcAft>
                <a:spcPts val="0"/>
              </a:spcAft>
              <a:buClr>
                <a:srgbClr val="000000"/>
              </a:buClr>
              <a:buSzPts val="1200"/>
              <a:buFont typeface="Trebuchet MS"/>
              <a:buChar char="○"/>
              <a:defRPr sz="1200" i="0" u="none" strike="noStrike" cap="none">
                <a:solidFill>
                  <a:srgbClr val="000000"/>
                </a:solidFill>
                <a:latin typeface="Trebuchet MS"/>
                <a:ea typeface="Trebuchet MS"/>
                <a:cs typeface="Trebuchet MS"/>
                <a:sym typeface="Trebuchet MS"/>
              </a:defRPr>
            </a:lvl8pPr>
            <a:lvl9pPr marL="4114800" marR="0" lvl="8" indent="-304800" algn="l" rtl="0">
              <a:lnSpc>
                <a:spcPct val="115000"/>
              </a:lnSpc>
              <a:spcBef>
                <a:spcPts val="1600"/>
              </a:spcBef>
              <a:spcAft>
                <a:spcPts val="1600"/>
              </a:spcAft>
              <a:buClr>
                <a:srgbClr val="000000"/>
              </a:buClr>
              <a:buSzPts val="1200"/>
              <a:buFont typeface="Trebuchet MS"/>
              <a:buChar char="■"/>
              <a:defRPr sz="1200" i="0" u="none" strike="noStrike" cap="none">
                <a:solidFill>
                  <a:srgbClr val="000000"/>
                </a:solidFill>
                <a:latin typeface="Trebuchet MS"/>
                <a:ea typeface="Trebuchet MS"/>
                <a:cs typeface="Trebuchet MS"/>
                <a:sym typeface="Trebuchet MS"/>
              </a:defRPr>
            </a:lvl9pPr>
          </a:lstStyle>
          <a:p>
            <a:endParaRPr/>
          </a:p>
        </p:txBody>
      </p:sp>
      <p:sp>
        <p:nvSpPr>
          <p:cNvPr id="87" name="Google Shape;87;p14"/>
          <p:cNvSpPr txBox="1">
            <a:spLocks noGrp="1"/>
          </p:cNvSpPr>
          <p:nvPr>
            <p:ph type="title"/>
          </p:nvPr>
        </p:nvSpPr>
        <p:spPr>
          <a:xfrm>
            <a:off x="398812" y="339443"/>
            <a:ext cx="8325900" cy="4137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292E6E"/>
              </a:buClr>
              <a:buSzPts val="3200"/>
              <a:buFont typeface="Arial"/>
              <a:buNone/>
              <a:defRPr sz="2700" b="1" i="0" u="none" strike="noStrike" cap="none">
                <a:solidFill>
                  <a:srgbClr val="292E6E"/>
                </a:solidFill>
                <a:latin typeface="Trebuchet MS"/>
                <a:ea typeface="Trebuchet MS"/>
                <a:cs typeface="Trebuchet MS"/>
                <a:sym typeface="Trebuchet MS"/>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88" name="Google Shape;88;p14"/>
          <p:cNvSpPr txBox="1">
            <a:spLocks noGrp="1"/>
          </p:cNvSpPr>
          <p:nvPr>
            <p:ph type="sldNum" idx="12"/>
          </p:nvPr>
        </p:nvSpPr>
        <p:spPr>
          <a:xfrm>
            <a:off x="8427633" y="4527176"/>
            <a:ext cx="284700" cy="240000"/>
          </a:xfrm>
          <a:prstGeom prst="rect">
            <a:avLst/>
          </a:prstGeom>
          <a:noFill/>
          <a:ln>
            <a:noFill/>
          </a:ln>
        </p:spPr>
        <p:txBody>
          <a:bodyPr spcFirstLastPara="1" wrap="square" lIns="0" tIns="0" rIns="0" bIns="0" anchor="b" anchorCtr="0">
            <a:noAutofit/>
          </a:bodyPr>
          <a:lstStyle>
            <a:lvl1pPr marL="0" marR="0" lvl="0" indent="0" algn="r" rtl="0">
              <a:lnSpc>
                <a:spcPct val="100000"/>
              </a:lnSpc>
              <a:spcBef>
                <a:spcPts val="0"/>
              </a:spcBef>
              <a:spcAft>
                <a:spcPts val="0"/>
              </a:spcAft>
              <a:buClr>
                <a:schemeClr val="dk2"/>
              </a:buClr>
              <a:buSzPts val="1000"/>
              <a:buFont typeface="Arial"/>
              <a:buNone/>
              <a:defRPr sz="800" b="0" i="0" u="none" strike="noStrike" cap="none">
                <a:solidFill>
                  <a:schemeClr val="dk2"/>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dk2"/>
              </a:buClr>
              <a:buSzPts val="1000"/>
              <a:buFont typeface="Arial"/>
              <a:buNone/>
              <a:defRPr sz="800" b="0" i="0" u="none" strike="noStrike" cap="none">
                <a:solidFill>
                  <a:schemeClr val="dk2"/>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dk2"/>
              </a:buClr>
              <a:buSzPts val="1000"/>
              <a:buFont typeface="Arial"/>
              <a:buNone/>
              <a:defRPr sz="800" b="0" i="0" u="none" strike="noStrike" cap="none">
                <a:solidFill>
                  <a:schemeClr val="dk2"/>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dk2"/>
              </a:buClr>
              <a:buSzPts val="1000"/>
              <a:buFont typeface="Arial"/>
              <a:buNone/>
              <a:defRPr sz="800" b="0" i="0" u="none" strike="noStrike" cap="none">
                <a:solidFill>
                  <a:schemeClr val="dk2"/>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dk2"/>
              </a:buClr>
              <a:buSzPts val="1000"/>
              <a:buFont typeface="Arial"/>
              <a:buNone/>
              <a:defRPr sz="800" b="0" i="0" u="none" strike="noStrike" cap="none">
                <a:solidFill>
                  <a:schemeClr val="dk2"/>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dk2"/>
              </a:buClr>
              <a:buSzPts val="1000"/>
              <a:buFont typeface="Arial"/>
              <a:buNone/>
              <a:defRPr sz="800" b="0" i="0" u="none" strike="noStrike" cap="none">
                <a:solidFill>
                  <a:schemeClr val="dk2"/>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dk2"/>
              </a:buClr>
              <a:buSzPts val="1000"/>
              <a:buFont typeface="Arial"/>
              <a:buNone/>
              <a:defRPr sz="800" b="0" i="0" u="none" strike="noStrike" cap="none">
                <a:solidFill>
                  <a:schemeClr val="dk2"/>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dk2"/>
              </a:buClr>
              <a:buSzPts val="1000"/>
              <a:buFont typeface="Arial"/>
              <a:buNone/>
              <a:defRPr sz="800" b="0" i="0" u="none" strike="noStrike" cap="none">
                <a:solidFill>
                  <a:schemeClr val="dk2"/>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dk2"/>
              </a:buClr>
              <a:buSzPts val="1000"/>
              <a:buFont typeface="Arial"/>
              <a:buNone/>
              <a:defRPr sz="800" b="0" i="0" u="none" strike="noStrike" cap="none">
                <a:solidFill>
                  <a:schemeClr val="dk2"/>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GB"/>
              <a:t>‹#›</a:t>
            </a:fld>
            <a:endParaRPr/>
          </a:p>
        </p:txBody>
      </p:sp>
      <p:pic>
        <p:nvPicPr>
          <p:cNvPr id="89" name="Google Shape;89;p14"/>
          <p:cNvPicPr preferRelativeResize="0"/>
          <p:nvPr/>
        </p:nvPicPr>
        <p:blipFill rotWithShape="1">
          <a:blip r:embed="rId2">
            <a:alphaModFix/>
          </a:blip>
          <a:srcRect/>
          <a:stretch/>
        </p:blipFill>
        <p:spPr>
          <a:xfrm>
            <a:off x="395288" y="4522562"/>
            <a:ext cx="960435" cy="23724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59">
          <p15:clr>
            <a:srgbClr val="FBAE40"/>
          </p15:clr>
        </p15:guide>
        <p15:guide id="2" pos="249">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9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image" Target="../media/image20.png"/><Relationship Id="rId5" Type="http://schemas.openxmlformats.org/officeDocument/2006/relationships/image" Target="../media/image6.png"/><Relationship Id="rId4" Type="http://schemas.openxmlformats.org/officeDocument/2006/relationships/hyperlink" Target="https://departmentfortransport.github.io/street-manager-docs/assets/files/business-change/Street%20Manager%20Tips%20_%20Tricks_%20Unattributable%20Works%20%E2%80%93%20using%20the%20Section%2081%20journey.docx.pd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image" Target="../media/image3.png"/><Relationship Id="rId7" Type="http://schemas.openxmlformats.org/officeDocument/2006/relationships/slide" Target="slide8.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slide" Target="slide7.xml"/><Relationship Id="rId5" Type="http://schemas.openxmlformats.org/officeDocument/2006/relationships/slide" Target="slide5.xml"/><Relationship Id="rId4" Type="http://schemas.openxmlformats.org/officeDocument/2006/relationships/slide" Target="slide4.xml"/><Relationship Id="rId9" Type="http://schemas.openxmlformats.org/officeDocument/2006/relationships/slide" Target="slide10.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5.png"/><Relationship Id="rId7" Type="http://schemas.openxmlformats.org/officeDocument/2006/relationships/hyperlink" Target="https://departmentfortransport.github.io/street-manager-docs/assets/files/business-change/Street%20Manager%20Tips%20_%20Tricks_%20Common%20filters.docx.pdf" TargetMode="External"/><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hyperlink" Target="https://departmentfortransport.github.io/street-manager-docs/assets/files/business-change/Street%20Manager%20Tips%20%26%20Tricks_%20Bookmarking%20and%20saving%20a%20filter%20(Internet%20Explorer).docx.pdf" TargetMode="External"/><Relationship Id="rId5" Type="http://schemas.openxmlformats.org/officeDocument/2006/relationships/hyperlink" Target="https://departmentfortransport.github.io/street-manager-docs/assets/files/business-change/Street%20Manager%20Tips%20%26%20Tricks_%20Bookmarking%20and%20saving%20a%20filter%20(in%20Chrome).docx.pdf" TargetMode="External"/><Relationship Id="rId4" Type="http://schemas.openxmlformats.org/officeDocument/2006/relationships/hyperlink" Target="https://departmentfortransport.github.io/street-manager-docs/articles/business-rules-home.html"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departmentfortransport.github.io/street-manager-docs/assets/files/business-change/Street%20Manager%20Tips%20_%20Tricks_%20Uploading%20multiple%20Files_Attachments.docx.pdf" TargetMode="External"/><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3.png"/><Relationship Id="rId7" Type="http://schemas.openxmlformats.org/officeDocument/2006/relationships/image" Target="../media/image13.png"/><Relationship Id="rId12"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2.png"/><Relationship Id="rId11" Type="http://schemas.openxmlformats.org/officeDocument/2006/relationships/image" Target="../media/image6.png"/><Relationship Id="rId5" Type="http://schemas.openxmlformats.org/officeDocument/2006/relationships/image" Target="../media/image11.png"/><Relationship Id="rId10" Type="http://schemas.openxmlformats.org/officeDocument/2006/relationships/hyperlink" Target="https://departmentfortransport.github.io/street-manager-docs/assets/files/business-change/Street%20Manager%20Tips%20_%20Tricks_%20Section%2081%20process.docx.pdf" TargetMode="External"/><Relationship Id="rId4" Type="http://schemas.openxmlformats.org/officeDocument/2006/relationships/image" Target="../media/image10.png"/><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hyperlink" Target="https://departmentfortransport.github.io/street-manager-docs/assets/files/business-change/Street%20Manager%20Tips%20%26%20Tricks_%20Adding%20an%20activity.docx.pdf"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6"/>
          <p:cNvSpPr/>
          <p:nvPr/>
        </p:nvSpPr>
        <p:spPr>
          <a:xfrm>
            <a:off x="0" y="-11275"/>
            <a:ext cx="9144000" cy="5143500"/>
          </a:xfrm>
          <a:prstGeom prst="rect">
            <a:avLst/>
          </a:prstGeom>
          <a:solidFill>
            <a:srgbClr val="274E13"/>
          </a:solidFill>
          <a:ln w="9525" cap="flat" cmpd="sng">
            <a:solidFill>
              <a:srgbClr val="274E1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6" name="Google Shape;96;p16"/>
          <p:cNvPicPr preferRelativeResize="0"/>
          <p:nvPr/>
        </p:nvPicPr>
        <p:blipFill rotWithShape="1">
          <a:blip r:embed="rId3">
            <a:alphaModFix amt="50000"/>
          </a:blip>
          <a:srcRect t="19973" b="5081"/>
          <a:stretch/>
        </p:blipFill>
        <p:spPr>
          <a:xfrm>
            <a:off x="0" y="0"/>
            <a:ext cx="9144001" cy="5143500"/>
          </a:xfrm>
          <a:prstGeom prst="rect">
            <a:avLst/>
          </a:prstGeom>
          <a:noFill/>
          <a:ln>
            <a:noFill/>
          </a:ln>
        </p:spPr>
      </p:pic>
      <p:sp>
        <p:nvSpPr>
          <p:cNvPr id="97" name="Google Shape;97;p16"/>
          <p:cNvSpPr txBox="1"/>
          <p:nvPr/>
        </p:nvSpPr>
        <p:spPr>
          <a:xfrm>
            <a:off x="228300" y="2061850"/>
            <a:ext cx="8641500" cy="745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3600"/>
              <a:buFont typeface="Arial"/>
              <a:buNone/>
            </a:pPr>
            <a:r>
              <a:rPr lang="en-GB" sz="4800" b="1" i="0" u="none" strike="noStrike" cap="none">
                <a:solidFill>
                  <a:srgbClr val="FFFFFF"/>
                </a:solidFill>
                <a:latin typeface="Lobster"/>
                <a:ea typeface="Lobster"/>
                <a:cs typeface="Lobster"/>
                <a:sym typeface="Lobster"/>
              </a:rPr>
              <a:t>Street Manager Tips &amp; Tricks</a:t>
            </a:r>
            <a:endParaRPr sz="4800" b="1" i="0" u="none" strike="noStrike" cap="none">
              <a:solidFill>
                <a:srgbClr val="FFFFFF"/>
              </a:solidFill>
              <a:latin typeface="Lobster"/>
              <a:ea typeface="Lobster"/>
              <a:cs typeface="Lobster"/>
              <a:sym typeface="Lobster"/>
            </a:endParaRPr>
          </a:p>
        </p:txBody>
      </p:sp>
      <p:sp>
        <p:nvSpPr>
          <p:cNvPr id="98" name="Google Shape;98;p16"/>
          <p:cNvSpPr txBox="1"/>
          <p:nvPr/>
        </p:nvSpPr>
        <p:spPr>
          <a:xfrm>
            <a:off x="1063487" y="2870488"/>
            <a:ext cx="7007100" cy="508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marR="0" lvl="0" indent="0" algn="ctr" rtl="0">
              <a:lnSpc>
                <a:spcPct val="100000"/>
              </a:lnSpc>
              <a:spcBef>
                <a:spcPts val="480"/>
              </a:spcBef>
              <a:spcAft>
                <a:spcPts val="0"/>
              </a:spcAft>
              <a:buClr>
                <a:srgbClr val="000000"/>
              </a:buClr>
              <a:buSzPts val="1800"/>
              <a:buFont typeface="Arial"/>
              <a:buNone/>
            </a:pPr>
            <a:r>
              <a:rPr lang="en-GB" sz="3000" b="1">
                <a:solidFill>
                  <a:srgbClr val="FFFFFF"/>
                </a:solidFill>
                <a:latin typeface="Lobster"/>
                <a:ea typeface="Lobster"/>
                <a:cs typeface="Lobster"/>
                <a:sym typeface="Lobster"/>
              </a:rPr>
              <a:t>March</a:t>
            </a:r>
            <a:r>
              <a:rPr lang="en-GB" sz="3000" b="1" i="0" u="none" strike="noStrike" cap="none">
                <a:solidFill>
                  <a:srgbClr val="FFFFFF"/>
                </a:solidFill>
                <a:latin typeface="Lobster"/>
                <a:ea typeface="Lobster"/>
                <a:cs typeface="Lobster"/>
                <a:sym typeface="Lobster"/>
              </a:rPr>
              <a:t> 2020</a:t>
            </a:r>
            <a:endParaRPr sz="3000" b="1" i="0" u="none" strike="noStrike" cap="none">
              <a:solidFill>
                <a:srgbClr val="FFFFFF"/>
              </a:solidFill>
              <a:latin typeface="Lobster"/>
              <a:ea typeface="Lobster"/>
              <a:cs typeface="Lobster"/>
              <a:sym typeface="Lobst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pic>
        <p:nvPicPr>
          <p:cNvPr id="294" name="Google Shape;294;p25"/>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95" name="Google Shape;295;p25"/>
          <p:cNvSpPr/>
          <p:nvPr/>
        </p:nvSpPr>
        <p:spPr>
          <a:xfrm>
            <a:off x="-10550" y="-15175"/>
            <a:ext cx="5449800" cy="5158800"/>
          </a:xfrm>
          <a:prstGeom prst="homePlate">
            <a:avLst>
              <a:gd name="adj" fmla="val 5959"/>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txBox="1">
            <a:spLocks noGrp="1"/>
          </p:cNvSpPr>
          <p:nvPr>
            <p:ph type="title" idx="4294967295"/>
          </p:nvPr>
        </p:nvSpPr>
        <p:spPr>
          <a:xfrm>
            <a:off x="5333600" y="215925"/>
            <a:ext cx="3637800" cy="50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GB" sz="3000">
                <a:solidFill>
                  <a:srgbClr val="FFFFFF"/>
                </a:solidFill>
                <a:latin typeface="Lobster"/>
                <a:ea typeface="Lobster"/>
                <a:cs typeface="Lobster"/>
                <a:sym typeface="Lobster"/>
              </a:rPr>
              <a:t>Unattributable works</a:t>
            </a:r>
            <a:endParaRPr sz="3000" b="1">
              <a:solidFill>
                <a:srgbClr val="FFFFFF"/>
              </a:solidFill>
              <a:latin typeface="Lobster"/>
              <a:ea typeface="Lobster"/>
              <a:cs typeface="Lobster"/>
              <a:sym typeface="Lobster"/>
            </a:endParaRPr>
          </a:p>
        </p:txBody>
      </p:sp>
      <p:sp>
        <p:nvSpPr>
          <p:cNvPr id="297" name="Google Shape;297;p25"/>
          <p:cNvSpPr/>
          <p:nvPr/>
        </p:nvSpPr>
        <p:spPr>
          <a:xfrm>
            <a:off x="5620850" y="1030350"/>
            <a:ext cx="1776646" cy="350100"/>
          </a:xfrm>
          <a:prstGeom prst="wedgeRoundRectCallout">
            <a:avLst>
              <a:gd name="adj1" fmla="val -33507"/>
              <a:gd name="adj2" fmla="val 73990"/>
              <a:gd name="adj3" fmla="val 16667"/>
            </a:avLst>
          </a:prstGeom>
          <a:solidFill>
            <a:srgbClr val="FFFFFF"/>
          </a:solidFill>
          <a:ln w="9525" cap="flat" cmpd="sng">
            <a:solidFill>
              <a:srgbClr val="CCCCCC"/>
            </a:solidFill>
            <a:prstDash val="solid"/>
            <a:miter lim="800000"/>
            <a:headEnd type="none" w="sm" len="sm"/>
            <a:tailEnd type="none" w="sm" len="sm"/>
          </a:ln>
          <a:effectLst>
            <a:outerShdw blurRad="63500" dist="38100" dir="2700000" algn="ctr" rotWithShape="0">
              <a:srgbClr val="000000"/>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Verdana"/>
              <a:buNone/>
            </a:pPr>
            <a:r>
              <a:rPr lang="en-GB" sz="1800" b="1" dirty="0">
                <a:solidFill>
                  <a:srgbClr val="29BA74"/>
                </a:solidFill>
                <a:latin typeface="Lobster"/>
                <a:ea typeface="Lobster"/>
                <a:cs typeface="Lobster"/>
                <a:sym typeface="Lobster"/>
              </a:rPr>
              <a:t>Did you know…?</a:t>
            </a:r>
            <a:endParaRPr sz="1800" b="1" strike="noStrike" cap="none" dirty="0">
              <a:solidFill>
                <a:srgbClr val="29BA74"/>
              </a:solidFill>
              <a:latin typeface="Lobster"/>
              <a:ea typeface="Lobster"/>
              <a:cs typeface="Lobster"/>
              <a:sym typeface="Lobster"/>
            </a:endParaRPr>
          </a:p>
        </p:txBody>
      </p:sp>
      <p:sp>
        <p:nvSpPr>
          <p:cNvPr id="298" name="Google Shape;298;p25"/>
          <p:cNvSpPr txBox="1"/>
          <p:nvPr/>
        </p:nvSpPr>
        <p:spPr>
          <a:xfrm>
            <a:off x="5825550" y="3210025"/>
            <a:ext cx="2982900" cy="135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FFFFFF"/>
                </a:solidFill>
              </a:rPr>
              <a:t>Photos should be uploaded to the record to support the identification of unattributable works.</a:t>
            </a:r>
            <a:endParaRPr sz="1800">
              <a:solidFill>
                <a:srgbClr val="FFFFFF"/>
              </a:solidFill>
            </a:endParaRPr>
          </a:p>
        </p:txBody>
      </p:sp>
      <p:grpSp>
        <p:nvGrpSpPr>
          <p:cNvPr id="299" name="Google Shape;299;p25"/>
          <p:cNvGrpSpPr/>
          <p:nvPr/>
        </p:nvGrpSpPr>
        <p:grpSpPr>
          <a:xfrm>
            <a:off x="467866" y="2752825"/>
            <a:ext cx="4854290" cy="2189400"/>
            <a:chOff x="469232" y="2143225"/>
            <a:chExt cx="4883100" cy="2189400"/>
          </a:xfrm>
        </p:grpSpPr>
        <p:sp>
          <p:nvSpPr>
            <p:cNvPr id="300" name="Google Shape;300;p25"/>
            <p:cNvSpPr txBox="1"/>
            <p:nvPr/>
          </p:nvSpPr>
          <p:spPr>
            <a:xfrm>
              <a:off x="469232" y="2143225"/>
              <a:ext cx="4883100" cy="21894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600" b="0" i="0" u="none" strike="noStrike" cap="none" dirty="0">
                  <a:solidFill>
                    <a:srgbClr val="434343"/>
                  </a:solidFill>
                  <a:latin typeface="Arial"/>
                  <a:ea typeface="Arial"/>
                  <a:cs typeface="Arial"/>
                  <a:sym typeface="Arial"/>
                </a:rPr>
                <a:t>Pending functionality to support the issuing of unattributable works in Street Manager, a temporary solution is to utilise the Section 81 flow. </a:t>
              </a:r>
              <a:endParaRPr sz="1600" b="0" i="0" u="none" strike="noStrike" cap="none" dirty="0">
                <a:solidFill>
                  <a:srgbClr val="43434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600" dirty="0">
                <a:solidFill>
                  <a:srgbClr val="434343"/>
                </a:solidFill>
              </a:endParaRPr>
            </a:p>
            <a:p>
              <a:pPr marL="0" marR="0" lvl="0" indent="0" algn="l" rtl="0">
                <a:lnSpc>
                  <a:spcPct val="100000"/>
                </a:lnSpc>
                <a:spcBef>
                  <a:spcPts val="0"/>
                </a:spcBef>
                <a:spcAft>
                  <a:spcPts val="0"/>
                </a:spcAft>
                <a:buClr>
                  <a:srgbClr val="000000"/>
                </a:buClr>
                <a:buSzPts val="1400"/>
                <a:buFont typeface="Arial"/>
                <a:buNone/>
              </a:pPr>
              <a:r>
                <a:rPr lang="en-GB" sz="1600" b="0" i="0" u="none" strike="noStrike" cap="none" dirty="0">
                  <a:solidFill>
                    <a:srgbClr val="434343"/>
                  </a:solidFill>
                  <a:latin typeface="Arial"/>
                  <a:ea typeface="Arial"/>
                  <a:cs typeface="Arial"/>
                  <a:sym typeface="Arial"/>
                </a:rPr>
                <a:t>You can view how this works in principle, from creation to receiving &amp; processing</a:t>
              </a:r>
              <a:r>
                <a:rPr lang="en-GB" sz="1600" dirty="0">
                  <a:solidFill>
                    <a:srgbClr val="434343"/>
                  </a:solidFill>
                </a:rPr>
                <a:t>:</a:t>
              </a:r>
              <a:endParaRPr sz="1600" dirty="0">
                <a:solidFill>
                  <a:srgbClr val="434343"/>
                </a:solidFill>
              </a:endParaRPr>
            </a:p>
            <a:p>
              <a:pPr marL="0" marR="0" lvl="0" indent="0" algn="l" rtl="0">
                <a:lnSpc>
                  <a:spcPct val="100000"/>
                </a:lnSpc>
                <a:spcBef>
                  <a:spcPts val="0"/>
                </a:spcBef>
                <a:spcAft>
                  <a:spcPts val="0"/>
                </a:spcAft>
                <a:buClr>
                  <a:srgbClr val="000000"/>
                </a:buClr>
                <a:buSzPts val="1400"/>
                <a:buFont typeface="Arial"/>
                <a:buNone/>
              </a:pPr>
              <a:endParaRPr sz="1800" dirty="0">
                <a:solidFill>
                  <a:srgbClr val="434343"/>
                </a:solidFill>
              </a:endParaRPr>
            </a:p>
            <a:p>
              <a:pPr marL="0" lvl="0" indent="457200" algn="l" rtl="0">
                <a:spcBef>
                  <a:spcPts val="0"/>
                </a:spcBef>
                <a:spcAft>
                  <a:spcPts val="0"/>
                </a:spcAft>
                <a:buClr>
                  <a:srgbClr val="000000"/>
                </a:buClr>
                <a:buSzPts val="1400"/>
                <a:buFont typeface="Arial"/>
                <a:buNone/>
              </a:pPr>
              <a:r>
                <a:rPr lang="en-GB" sz="1800" u="sng" dirty="0">
                  <a:solidFill>
                    <a:srgbClr val="00B050"/>
                  </a:solidFill>
                  <a:hlinkClick r:id="rId4">
                    <a:extLst>
                      <a:ext uri="{A12FA001-AC4F-418D-AE19-62706E023703}">
                        <ahyp:hlinkClr xmlns:ahyp="http://schemas.microsoft.com/office/drawing/2018/hyperlinkcolor" val="tx"/>
                      </a:ext>
                    </a:extLst>
                  </a:hlinkClick>
                </a:rPr>
                <a:t>Unattributable works</a:t>
              </a:r>
              <a:endParaRPr sz="1800" dirty="0">
                <a:solidFill>
                  <a:srgbClr val="00B050"/>
                </a:solidFill>
              </a:endParaRPr>
            </a:p>
            <a:p>
              <a:pPr marL="285750" marR="0" lvl="0" indent="-196850" algn="l" rtl="0">
                <a:lnSpc>
                  <a:spcPct val="100000"/>
                </a:lnSpc>
                <a:spcBef>
                  <a:spcPts val="0"/>
                </a:spcBef>
                <a:spcAft>
                  <a:spcPts val="0"/>
                </a:spcAft>
                <a:buClr>
                  <a:srgbClr val="000000"/>
                </a:buClr>
                <a:buSzPts val="1400"/>
                <a:buFont typeface="Arial"/>
                <a:buNone/>
              </a:pPr>
              <a:endParaRPr sz="1800" b="0" i="0" u="none" strike="noStrike" cap="none" dirty="0">
                <a:solidFill>
                  <a:srgbClr val="434343"/>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Arial"/>
                <a:buNone/>
              </a:pPr>
              <a:endParaRPr sz="1800" b="0" i="0" u="none" strike="noStrike" cap="none" dirty="0">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sz="1800" b="0" i="0" u="none" strike="noStrike" cap="none" dirty="0">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sz="1800" b="0" i="0" u="none" strike="noStrike" cap="none" dirty="0">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sz="1800" b="0" i="0" u="none" strike="noStrike" cap="none" dirty="0">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sz="1800" b="0" i="0" u="none" strike="noStrike" cap="none" dirty="0">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sz="1800" b="0" i="0" u="none" strike="noStrike" cap="none" dirty="0">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sz="1800" b="0" i="0" u="none" strike="noStrike" cap="none" dirty="0">
                <a:solidFill>
                  <a:srgbClr val="434343"/>
                </a:solidFill>
                <a:latin typeface="Arial"/>
                <a:ea typeface="Arial"/>
                <a:cs typeface="Arial"/>
                <a:sym typeface="Arial"/>
              </a:endParaRPr>
            </a:p>
          </p:txBody>
        </p:sp>
        <p:pic>
          <p:nvPicPr>
            <p:cNvPr id="301" name="Google Shape;301;p25"/>
            <p:cNvPicPr preferRelativeResize="0"/>
            <p:nvPr/>
          </p:nvPicPr>
          <p:blipFill>
            <a:blip r:embed="rId5">
              <a:alphaModFix/>
            </a:blip>
            <a:stretch>
              <a:fillRect/>
            </a:stretch>
          </p:blipFill>
          <p:spPr>
            <a:xfrm>
              <a:off x="547207" y="3875550"/>
              <a:ext cx="350138" cy="350100"/>
            </a:xfrm>
            <a:prstGeom prst="rect">
              <a:avLst/>
            </a:prstGeom>
            <a:noFill/>
            <a:ln>
              <a:noFill/>
            </a:ln>
          </p:spPr>
        </p:pic>
      </p:grpSp>
      <p:pic>
        <p:nvPicPr>
          <p:cNvPr id="302" name="Google Shape;302;p25"/>
          <p:cNvPicPr preferRelativeResize="0"/>
          <p:nvPr/>
        </p:nvPicPr>
        <p:blipFill>
          <a:blip r:embed="rId6">
            <a:alphaModFix/>
          </a:blip>
          <a:stretch>
            <a:fillRect/>
          </a:stretch>
        </p:blipFill>
        <p:spPr>
          <a:xfrm>
            <a:off x="6473151" y="1683226"/>
            <a:ext cx="1358700" cy="1358700"/>
          </a:xfrm>
          <a:prstGeom prst="rect">
            <a:avLst/>
          </a:prstGeom>
          <a:noFill/>
          <a:ln>
            <a:noFill/>
          </a:ln>
        </p:spPr>
      </p:pic>
      <p:pic>
        <p:nvPicPr>
          <p:cNvPr id="303" name="Google Shape;303;p25"/>
          <p:cNvPicPr preferRelativeResize="0"/>
          <p:nvPr/>
        </p:nvPicPr>
        <p:blipFill>
          <a:blip r:embed="rId7">
            <a:alphaModFix/>
          </a:blip>
          <a:stretch>
            <a:fillRect/>
          </a:stretch>
        </p:blipFill>
        <p:spPr>
          <a:xfrm>
            <a:off x="2078013" y="1363876"/>
            <a:ext cx="967875" cy="1290500"/>
          </a:xfrm>
          <a:prstGeom prst="rect">
            <a:avLst/>
          </a:prstGeom>
          <a:noFill/>
          <a:ln>
            <a:noFill/>
          </a:ln>
        </p:spPr>
      </p:pic>
      <p:sp>
        <p:nvSpPr>
          <p:cNvPr id="304" name="Google Shape;304;p25"/>
          <p:cNvSpPr/>
          <p:nvPr/>
        </p:nvSpPr>
        <p:spPr>
          <a:xfrm>
            <a:off x="444775" y="457125"/>
            <a:ext cx="2217600" cy="649500"/>
          </a:xfrm>
          <a:prstGeom prst="foldedCorner">
            <a:avLst>
              <a:gd name="adj" fmla="val 16667"/>
            </a:avLst>
          </a:prstGeom>
          <a:noFill/>
          <a:ln w="19050" cap="flat" cmpd="sng">
            <a:solidFill>
              <a:srgbClr val="43434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25"/>
          <p:cNvGrpSpPr/>
          <p:nvPr/>
        </p:nvGrpSpPr>
        <p:grpSpPr>
          <a:xfrm>
            <a:off x="520974" y="544935"/>
            <a:ext cx="282486" cy="337786"/>
            <a:chOff x="1236141" y="4393915"/>
            <a:chExt cx="749300" cy="895985"/>
          </a:xfrm>
        </p:grpSpPr>
        <p:sp>
          <p:nvSpPr>
            <p:cNvPr id="306" name="Google Shape;306;p25"/>
            <p:cNvSpPr/>
            <p:nvPr/>
          </p:nvSpPr>
          <p:spPr>
            <a:xfrm>
              <a:off x="1236141" y="4393915"/>
              <a:ext cx="749300" cy="895985"/>
            </a:xfrm>
            <a:custGeom>
              <a:avLst/>
              <a:gdLst/>
              <a:ahLst/>
              <a:cxnLst/>
              <a:rect l="l" t="t" r="r" b="b"/>
              <a:pathLst>
                <a:path w="749300" h="895985" extrusionOk="0">
                  <a:moveTo>
                    <a:pt x="362530" y="0"/>
                  </a:moveTo>
                  <a:lnTo>
                    <a:pt x="316899" y="4692"/>
                  </a:lnTo>
                  <a:lnTo>
                    <a:pt x="272049" y="14507"/>
                  </a:lnTo>
                  <a:lnTo>
                    <a:pt x="228684" y="29477"/>
                  </a:lnTo>
                  <a:lnTo>
                    <a:pt x="187504" y="49634"/>
                  </a:lnTo>
                  <a:lnTo>
                    <a:pt x="149212" y="75011"/>
                  </a:lnTo>
                  <a:lnTo>
                    <a:pt x="104714" y="117232"/>
                  </a:lnTo>
                  <a:lnTo>
                    <a:pt x="67589" y="163682"/>
                  </a:lnTo>
                  <a:lnTo>
                    <a:pt x="46380" y="202428"/>
                  </a:lnTo>
                  <a:lnTo>
                    <a:pt x="27375" y="244076"/>
                  </a:lnTo>
                  <a:lnTo>
                    <a:pt x="12215" y="287608"/>
                  </a:lnTo>
                  <a:lnTo>
                    <a:pt x="2542" y="332011"/>
                  </a:lnTo>
                  <a:lnTo>
                    <a:pt x="0" y="376268"/>
                  </a:lnTo>
                  <a:lnTo>
                    <a:pt x="2634" y="406493"/>
                  </a:lnTo>
                  <a:lnTo>
                    <a:pt x="15276" y="466795"/>
                  </a:lnTo>
                  <a:lnTo>
                    <a:pt x="31560" y="518564"/>
                  </a:lnTo>
                  <a:lnTo>
                    <a:pt x="47879" y="559085"/>
                  </a:lnTo>
                  <a:lnTo>
                    <a:pt x="67386" y="597317"/>
                  </a:lnTo>
                  <a:lnTo>
                    <a:pt x="81641" y="624919"/>
                  </a:lnTo>
                  <a:lnTo>
                    <a:pt x="106984" y="674718"/>
                  </a:lnTo>
                  <a:lnTo>
                    <a:pt x="126695" y="722232"/>
                  </a:lnTo>
                  <a:lnTo>
                    <a:pt x="142176" y="767631"/>
                  </a:lnTo>
                  <a:lnTo>
                    <a:pt x="150095" y="816726"/>
                  </a:lnTo>
                  <a:lnTo>
                    <a:pt x="152031" y="829569"/>
                  </a:lnTo>
                  <a:lnTo>
                    <a:pt x="164706" y="867580"/>
                  </a:lnTo>
                  <a:lnTo>
                    <a:pt x="202717" y="894326"/>
                  </a:lnTo>
                  <a:lnTo>
                    <a:pt x="409824" y="895954"/>
                  </a:lnTo>
                  <a:lnTo>
                    <a:pt x="524218" y="895288"/>
                  </a:lnTo>
                  <a:lnTo>
                    <a:pt x="562041" y="887468"/>
                  </a:lnTo>
                  <a:lnTo>
                    <a:pt x="588395" y="856562"/>
                  </a:lnTo>
                  <a:lnTo>
                    <a:pt x="599158" y="814087"/>
                  </a:lnTo>
                  <a:lnTo>
                    <a:pt x="229095" y="814075"/>
                  </a:lnTo>
                  <a:lnTo>
                    <a:pt x="222139" y="765618"/>
                  </a:lnTo>
                  <a:lnTo>
                    <a:pt x="208920" y="718465"/>
                  </a:lnTo>
                  <a:lnTo>
                    <a:pt x="191114" y="672287"/>
                  </a:lnTo>
                  <a:lnTo>
                    <a:pt x="170399" y="626755"/>
                  </a:lnTo>
                  <a:lnTo>
                    <a:pt x="148450" y="581542"/>
                  </a:lnTo>
                  <a:lnTo>
                    <a:pt x="126944" y="536320"/>
                  </a:lnTo>
                  <a:lnTo>
                    <a:pt x="107559" y="490760"/>
                  </a:lnTo>
                  <a:lnTo>
                    <a:pt x="91971" y="444534"/>
                  </a:lnTo>
                  <a:lnTo>
                    <a:pt x="81856" y="397314"/>
                  </a:lnTo>
                  <a:lnTo>
                    <a:pt x="78892" y="348772"/>
                  </a:lnTo>
                  <a:lnTo>
                    <a:pt x="83977" y="303498"/>
                  </a:lnTo>
                  <a:lnTo>
                    <a:pt x="96606" y="259765"/>
                  </a:lnTo>
                  <a:lnTo>
                    <a:pt x="116098" y="218515"/>
                  </a:lnTo>
                  <a:lnTo>
                    <a:pt x="141772" y="180684"/>
                  </a:lnTo>
                  <a:lnTo>
                    <a:pt x="172946" y="147214"/>
                  </a:lnTo>
                  <a:lnTo>
                    <a:pt x="208940" y="119042"/>
                  </a:lnTo>
                  <a:lnTo>
                    <a:pt x="248537" y="96960"/>
                  </a:lnTo>
                  <a:lnTo>
                    <a:pt x="289518" y="81613"/>
                  </a:lnTo>
                  <a:lnTo>
                    <a:pt x="331286" y="72690"/>
                  </a:lnTo>
                  <a:lnTo>
                    <a:pt x="373242" y="69879"/>
                  </a:lnTo>
                  <a:lnTo>
                    <a:pt x="591872" y="69879"/>
                  </a:lnTo>
                  <a:lnTo>
                    <a:pt x="580715" y="61272"/>
                  </a:lnTo>
                  <a:lnTo>
                    <a:pt x="541067" y="37711"/>
                  </a:lnTo>
                  <a:lnTo>
                    <a:pt x="498812" y="19355"/>
                  </a:lnTo>
                  <a:lnTo>
                    <a:pt x="454389" y="6739"/>
                  </a:lnTo>
                  <a:lnTo>
                    <a:pt x="408241" y="398"/>
                  </a:lnTo>
                  <a:lnTo>
                    <a:pt x="362530" y="0"/>
                  </a:lnTo>
                  <a:close/>
                </a:path>
                <a:path w="749300" h="895985" extrusionOk="0">
                  <a:moveTo>
                    <a:pt x="379031" y="548378"/>
                  </a:moveTo>
                  <a:lnTo>
                    <a:pt x="346303" y="570019"/>
                  </a:lnTo>
                  <a:lnTo>
                    <a:pt x="338912" y="610659"/>
                  </a:lnTo>
                  <a:lnTo>
                    <a:pt x="339514" y="662036"/>
                  </a:lnTo>
                  <a:lnTo>
                    <a:pt x="341664" y="764519"/>
                  </a:lnTo>
                  <a:lnTo>
                    <a:pt x="342239" y="814087"/>
                  </a:lnTo>
                  <a:lnTo>
                    <a:pt x="413664" y="814087"/>
                  </a:lnTo>
                  <a:lnTo>
                    <a:pt x="414136" y="761992"/>
                  </a:lnTo>
                  <a:lnTo>
                    <a:pt x="415541" y="662036"/>
                  </a:lnTo>
                  <a:lnTo>
                    <a:pt x="415867" y="624919"/>
                  </a:lnTo>
                  <a:lnTo>
                    <a:pt x="415938" y="610659"/>
                  </a:lnTo>
                  <a:lnTo>
                    <a:pt x="414026" y="590078"/>
                  </a:lnTo>
                  <a:lnTo>
                    <a:pt x="407592" y="569741"/>
                  </a:lnTo>
                  <a:lnTo>
                    <a:pt x="396116" y="554426"/>
                  </a:lnTo>
                  <a:lnTo>
                    <a:pt x="379031" y="548378"/>
                  </a:lnTo>
                  <a:close/>
                </a:path>
                <a:path w="749300" h="895985" extrusionOk="0">
                  <a:moveTo>
                    <a:pt x="591872" y="69879"/>
                  </a:moveTo>
                  <a:lnTo>
                    <a:pt x="373242" y="69879"/>
                  </a:lnTo>
                  <a:lnTo>
                    <a:pt x="414788" y="72868"/>
                  </a:lnTo>
                  <a:lnTo>
                    <a:pt x="455324" y="81346"/>
                  </a:lnTo>
                  <a:lnTo>
                    <a:pt x="494254" y="95001"/>
                  </a:lnTo>
                  <a:lnTo>
                    <a:pt x="530977" y="113522"/>
                  </a:lnTo>
                  <a:lnTo>
                    <a:pt x="564896" y="136597"/>
                  </a:lnTo>
                  <a:lnTo>
                    <a:pt x="595413" y="163914"/>
                  </a:lnTo>
                  <a:lnTo>
                    <a:pt x="621928" y="195162"/>
                  </a:lnTo>
                  <a:lnTo>
                    <a:pt x="643844" y="230029"/>
                  </a:lnTo>
                  <a:lnTo>
                    <a:pt x="660562" y="268204"/>
                  </a:lnTo>
                  <a:lnTo>
                    <a:pt x="671484" y="309374"/>
                  </a:lnTo>
                  <a:lnTo>
                    <a:pt x="676011" y="353230"/>
                  </a:lnTo>
                  <a:lnTo>
                    <a:pt x="673544" y="399458"/>
                  </a:lnTo>
                  <a:lnTo>
                    <a:pt x="663565" y="447243"/>
                  </a:lnTo>
                  <a:lnTo>
                    <a:pt x="647578" y="493533"/>
                  </a:lnTo>
                  <a:lnTo>
                    <a:pt x="627486" y="538767"/>
                  </a:lnTo>
                  <a:lnTo>
                    <a:pt x="605192" y="583387"/>
                  </a:lnTo>
                  <a:lnTo>
                    <a:pt x="582598" y="627832"/>
                  </a:lnTo>
                  <a:lnTo>
                    <a:pt x="561605" y="672543"/>
                  </a:lnTo>
                  <a:lnTo>
                    <a:pt x="544118" y="717958"/>
                  </a:lnTo>
                  <a:lnTo>
                    <a:pt x="532037" y="764519"/>
                  </a:lnTo>
                  <a:lnTo>
                    <a:pt x="527265" y="812665"/>
                  </a:lnTo>
                  <a:lnTo>
                    <a:pt x="413664" y="814087"/>
                  </a:lnTo>
                  <a:lnTo>
                    <a:pt x="599160" y="814075"/>
                  </a:lnTo>
                  <a:lnTo>
                    <a:pt x="599985" y="807331"/>
                  </a:lnTo>
                  <a:lnTo>
                    <a:pt x="601281" y="795257"/>
                  </a:lnTo>
                  <a:lnTo>
                    <a:pt x="602843" y="784501"/>
                  </a:lnTo>
                  <a:lnTo>
                    <a:pt x="605332" y="774667"/>
                  </a:lnTo>
                  <a:lnTo>
                    <a:pt x="609549" y="761992"/>
                  </a:lnTo>
                  <a:lnTo>
                    <a:pt x="612368" y="752150"/>
                  </a:lnTo>
                  <a:lnTo>
                    <a:pt x="636296" y="693743"/>
                  </a:lnTo>
                  <a:lnTo>
                    <a:pt x="650725" y="659755"/>
                  </a:lnTo>
                  <a:lnTo>
                    <a:pt x="661464" y="637119"/>
                  </a:lnTo>
                  <a:lnTo>
                    <a:pt x="674319" y="612767"/>
                  </a:lnTo>
                  <a:lnTo>
                    <a:pt x="696183" y="569318"/>
                  </a:lnTo>
                  <a:lnTo>
                    <a:pt x="715673" y="523931"/>
                  </a:lnTo>
                  <a:lnTo>
                    <a:pt x="731690" y="477007"/>
                  </a:lnTo>
                  <a:lnTo>
                    <a:pt x="743137" y="428949"/>
                  </a:lnTo>
                  <a:lnTo>
                    <a:pt x="748916" y="380157"/>
                  </a:lnTo>
                  <a:lnTo>
                    <a:pt x="747928" y="331035"/>
                  </a:lnTo>
                  <a:lnTo>
                    <a:pt x="739076" y="281983"/>
                  </a:lnTo>
                  <a:lnTo>
                    <a:pt x="724358" y="238427"/>
                  </a:lnTo>
                  <a:lnTo>
                    <a:pt x="704381" y="196866"/>
                  </a:lnTo>
                  <a:lnTo>
                    <a:pt x="679587" y="157835"/>
                  </a:lnTo>
                  <a:lnTo>
                    <a:pt x="650416" y="121869"/>
                  </a:lnTo>
                  <a:lnTo>
                    <a:pt x="617312" y="89503"/>
                  </a:lnTo>
                  <a:lnTo>
                    <a:pt x="591872" y="69879"/>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07" name="Google Shape;307;p25"/>
            <p:cNvSpPr/>
            <p:nvPr/>
          </p:nvSpPr>
          <p:spPr>
            <a:xfrm>
              <a:off x="1497336" y="4681499"/>
              <a:ext cx="252900" cy="220200"/>
            </a:xfrm>
            <a:prstGeom prst="rect">
              <a:avLst/>
            </a:pr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08" name="Google Shape;308;p25"/>
            <p:cNvSpPr/>
            <p:nvPr/>
          </p:nvSpPr>
          <p:spPr>
            <a:xfrm>
              <a:off x="1332002" y="4471390"/>
              <a:ext cx="598805" cy="744220"/>
            </a:xfrm>
            <a:custGeom>
              <a:avLst/>
              <a:gdLst/>
              <a:ahLst/>
              <a:cxnLst/>
              <a:rect l="l" t="t" r="r" b="b"/>
              <a:pathLst>
                <a:path w="598805" h="744220" extrusionOk="0">
                  <a:moveTo>
                    <a:pt x="568247" y="428663"/>
                  </a:moveTo>
                  <a:lnTo>
                    <a:pt x="582106" y="387356"/>
                  </a:lnTo>
                  <a:lnTo>
                    <a:pt x="593584" y="342087"/>
                  </a:lnTo>
                  <a:lnTo>
                    <a:pt x="598213" y="291706"/>
                  </a:lnTo>
                  <a:lnTo>
                    <a:pt x="593777" y="242492"/>
                  </a:lnTo>
                  <a:lnTo>
                    <a:pt x="580536" y="194770"/>
                  </a:lnTo>
                  <a:lnTo>
                    <a:pt x="558748" y="148869"/>
                  </a:lnTo>
                  <a:lnTo>
                    <a:pt x="521922" y="98324"/>
                  </a:lnTo>
                  <a:lnTo>
                    <a:pt x="485888" y="64401"/>
                  </a:lnTo>
                  <a:lnTo>
                    <a:pt x="447237" y="38416"/>
                  </a:lnTo>
                  <a:lnTo>
                    <a:pt x="406041" y="20033"/>
                  </a:lnTo>
                  <a:lnTo>
                    <a:pt x="362738" y="8203"/>
                  </a:lnTo>
                  <a:lnTo>
                    <a:pt x="317766" y="1875"/>
                  </a:lnTo>
                  <a:lnTo>
                    <a:pt x="271562" y="0"/>
                  </a:lnTo>
                  <a:lnTo>
                    <a:pt x="224797" y="4881"/>
                  </a:lnTo>
                  <a:lnTo>
                    <a:pt x="180472" y="18771"/>
                  </a:lnTo>
                  <a:lnTo>
                    <a:pt x="139329" y="40541"/>
                  </a:lnTo>
                  <a:lnTo>
                    <a:pt x="102109" y="69061"/>
                  </a:lnTo>
                  <a:lnTo>
                    <a:pt x="69553" y="103199"/>
                  </a:lnTo>
                  <a:lnTo>
                    <a:pt x="42402" y="141826"/>
                  </a:lnTo>
                  <a:lnTo>
                    <a:pt x="21395" y="183813"/>
                  </a:lnTo>
                  <a:lnTo>
                    <a:pt x="7275" y="228028"/>
                  </a:lnTo>
                  <a:lnTo>
                    <a:pt x="0" y="281088"/>
                  </a:lnTo>
                  <a:lnTo>
                    <a:pt x="214" y="298792"/>
                  </a:lnTo>
                  <a:lnTo>
                    <a:pt x="5353" y="340853"/>
                  </a:lnTo>
                  <a:lnTo>
                    <a:pt x="15332" y="382824"/>
                  </a:lnTo>
                  <a:lnTo>
                    <a:pt x="29366" y="423692"/>
                  </a:lnTo>
                  <a:lnTo>
                    <a:pt x="46671" y="462445"/>
                  </a:lnTo>
                  <a:lnTo>
                    <a:pt x="69097" y="507177"/>
                  </a:lnTo>
                  <a:lnTo>
                    <a:pt x="91173" y="552671"/>
                  </a:lnTo>
                  <a:lnTo>
                    <a:pt x="111660" y="599012"/>
                  </a:lnTo>
                  <a:lnTo>
                    <a:pt x="129317" y="646289"/>
                  </a:lnTo>
                  <a:lnTo>
                    <a:pt x="142903" y="694586"/>
                  </a:lnTo>
                  <a:lnTo>
                    <a:pt x="151179" y="743991"/>
                  </a:lnTo>
                  <a:lnTo>
                    <a:pt x="264323" y="743991"/>
                  </a:lnTo>
                  <a:lnTo>
                    <a:pt x="264235" y="609951"/>
                  </a:lnTo>
                  <a:lnTo>
                    <a:pt x="264190" y="541113"/>
                  </a:lnTo>
                  <a:lnTo>
                    <a:pt x="264173" y="515736"/>
                  </a:lnTo>
                  <a:lnTo>
                    <a:pt x="264171" y="512076"/>
                  </a:lnTo>
                  <a:lnTo>
                    <a:pt x="265741" y="501998"/>
                  </a:lnTo>
                  <a:lnTo>
                    <a:pt x="270162" y="492571"/>
                  </a:lnTo>
                  <a:lnTo>
                    <a:pt x="276969" y="485117"/>
                  </a:lnTo>
                  <a:lnTo>
                    <a:pt x="285698" y="480961"/>
                  </a:lnTo>
                  <a:lnTo>
                    <a:pt x="308468" y="480462"/>
                  </a:lnTo>
                  <a:lnTo>
                    <a:pt x="323204" y="488976"/>
                  </a:lnTo>
                  <a:lnTo>
                    <a:pt x="331753" y="503637"/>
                  </a:lnTo>
                  <a:lnTo>
                    <a:pt x="335964" y="521576"/>
                  </a:lnTo>
                  <a:lnTo>
                    <a:pt x="336820" y="562567"/>
                  </a:lnTo>
                  <a:lnTo>
                    <a:pt x="336647" y="638333"/>
                  </a:lnTo>
                  <a:lnTo>
                    <a:pt x="336078" y="711328"/>
                  </a:lnTo>
                  <a:lnTo>
                    <a:pt x="335748" y="744004"/>
                  </a:lnTo>
                  <a:lnTo>
                    <a:pt x="401424" y="743181"/>
                  </a:lnTo>
                  <a:lnTo>
                    <a:pt x="435151" y="742759"/>
                  </a:lnTo>
                  <a:lnTo>
                    <a:pt x="447580" y="742603"/>
                  </a:lnTo>
                  <a:lnTo>
                    <a:pt x="449362" y="742581"/>
                  </a:lnTo>
                  <a:lnTo>
                    <a:pt x="453535" y="708929"/>
                  </a:lnTo>
                  <a:lnTo>
                    <a:pt x="465834" y="653554"/>
                  </a:lnTo>
                  <a:lnTo>
                    <a:pt x="487477" y="595879"/>
                  </a:lnTo>
                  <a:lnTo>
                    <a:pt x="515453" y="537413"/>
                  </a:lnTo>
                  <a:lnTo>
                    <a:pt x="531273" y="506613"/>
                  </a:lnTo>
                  <a:lnTo>
                    <a:pt x="548580" y="470765"/>
                  </a:lnTo>
                  <a:lnTo>
                    <a:pt x="562522" y="441052"/>
                  </a:lnTo>
                  <a:lnTo>
                    <a:pt x="568247" y="428663"/>
                  </a:lnTo>
                  <a:close/>
                </a:path>
              </a:pathLst>
            </a:custGeom>
            <a:solidFill>
              <a:srgbClr val="FFFFFF"/>
            </a:solid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nvGrpSpPr>
          <p:cNvPr id="309" name="Google Shape;309;p25"/>
          <p:cNvGrpSpPr/>
          <p:nvPr/>
        </p:nvGrpSpPr>
        <p:grpSpPr>
          <a:xfrm>
            <a:off x="588642" y="901534"/>
            <a:ext cx="151192" cy="100926"/>
            <a:chOff x="1415630" y="5339800"/>
            <a:chExt cx="401041" cy="267709"/>
          </a:xfrm>
        </p:grpSpPr>
        <p:sp>
          <p:nvSpPr>
            <p:cNvPr id="310" name="Google Shape;310;p25"/>
            <p:cNvSpPr/>
            <p:nvPr/>
          </p:nvSpPr>
          <p:spPr>
            <a:xfrm>
              <a:off x="1415630" y="5339800"/>
              <a:ext cx="374650" cy="260985"/>
            </a:xfrm>
            <a:custGeom>
              <a:avLst/>
              <a:gdLst/>
              <a:ahLst/>
              <a:cxnLst/>
              <a:rect l="l" t="t" r="r" b="b"/>
              <a:pathLst>
                <a:path w="374650" h="260985" extrusionOk="0">
                  <a:moveTo>
                    <a:pt x="78136" y="0"/>
                  </a:moveTo>
                  <a:lnTo>
                    <a:pt x="27457" y="4752"/>
                  </a:lnTo>
                  <a:lnTo>
                    <a:pt x="2108" y="32210"/>
                  </a:lnTo>
                  <a:lnTo>
                    <a:pt x="2174" y="40652"/>
                  </a:lnTo>
                  <a:lnTo>
                    <a:pt x="28307" y="76873"/>
                  </a:lnTo>
                  <a:lnTo>
                    <a:pt x="31673" y="78654"/>
                  </a:lnTo>
                  <a:lnTo>
                    <a:pt x="18178" y="84927"/>
                  </a:lnTo>
                  <a:lnTo>
                    <a:pt x="0" y="115611"/>
                  </a:lnTo>
                  <a:lnTo>
                    <a:pt x="4216" y="130394"/>
                  </a:lnTo>
                  <a:lnTo>
                    <a:pt x="6337" y="135677"/>
                  </a:lnTo>
                  <a:lnTo>
                    <a:pt x="16891" y="144122"/>
                  </a:lnTo>
                  <a:lnTo>
                    <a:pt x="19011" y="145176"/>
                  </a:lnTo>
                  <a:lnTo>
                    <a:pt x="29565" y="149405"/>
                  </a:lnTo>
                  <a:lnTo>
                    <a:pt x="12674" y="156797"/>
                  </a:lnTo>
                  <a:lnTo>
                    <a:pt x="4216" y="169459"/>
                  </a:lnTo>
                  <a:lnTo>
                    <a:pt x="2108" y="180012"/>
                  </a:lnTo>
                  <a:lnTo>
                    <a:pt x="2108" y="187404"/>
                  </a:lnTo>
                  <a:lnTo>
                    <a:pt x="19011" y="218024"/>
                  </a:lnTo>
                  <a:lnTo>
                    <a:pt x="20066" y="222253"/>
                  </a:lnTo>
                  <a:lnTo>
                    <a:pt x="31673" y="223307"/>
                  </a:lnTo>
                  <a:lnTo>
                    <a:pt x="48766" y="224081"/>
                  </a:lnTo>
                  <a:lnTo>
                    <a:pt x="113449" y="225478"/>
                  </a:lnTo>
                  <a:lnTo>
                    <a:pt x="124142" y="237074"/>
                  </a:lnTo>
                  <a:lnTo>
                    <a:pt x="165065" y="257681"/>
                  </a:lnTo>
                  <a:lnTo>
                    <a:pt x="191260" y="260761"/>
                  </a:lnTo>
                  <a:lnTo>
                    <a:pt x="204355" y="259908"/>
                  </a:lnTo>
                  <a:lnTo>
                    <a:pt x="217515" y="256776"/>
                  </a:lnTo>
                  <a:lnTo>
                    <a:pt x="228639" y="251633"/>
                  </a:lnTo>
                  <a:lnTo>
                    <a:pt x="239090" y="245172"/>
                  </a:lnTo>
                  <a:lnTo>
                    <a:pt x="250228" y="238090"/>
                  </a:lnTo>
                  <a:lnTo>
                    <a:pt x="255511" y="234927"/>
                  </a:lnTo>
                  <a:lnTo>
                    <a:pt x="263956" y="225415"/>
                  </a:lnTo>
                  <a:lnTo>
                    <a:pt x="351586" y="223307"/>
                  </a:lnTo>
                  <a:lnTo>
                    <a:pt x="360199" y="218259"/>
                  </a:lnTo>
                  <a:lnTo>
                    <a:pt x="373232" y="186218"/>
                  </a:lnTo>
                  <a:lnTo>
                    <a:pt x="372075" y="177425"/>
                  </a:lnTo>
                  <a:lnTo>
                    <a:pt x="346316" y="150460"/>
                  </a:lnTo>
                  <a:lnTo>
                    <a:pt x="361086" y="145176"/>
                  </a:lnTo>
                  <a:lnTo>
                    <a:pt x="366369" y="137785"/>
                  </a:lnTo>
                  <a:lnTo>
                    <a:pt x="370049" y="130245"/>
                  </a:lnTo>
                  <a:lnTo>
                    <a:pt x="372837" y="120229"/>
                  </a:lnTo>
                  <a:lnTo>
                    <a:pt x="374238" y="110015"/>
                  </a:lnTo>
                  <a:lnTo>
                    <a:pt x="373761" y="101882"/>
                  </a:lnTo>
                  <a:lnTo>
                    <a:pt x="369032" y="92653"/>
                  </a:lnTo>
                  <a:lnTo>
                    <a:pt x="361497" y="86282"/>
                  </a:lnTo>
                  <a:lnTo>
                    <a:pt x="352703" y="81113"/>
                  </a:lnTo>
                  <a:lnTo>
                    <a:pt x="344195" y="75491"/>
                  </a:lnTo>
                  <a:lnTo>
                    <a:pt x="349919" y="72290"/>
                  </a:lnTo>
                  <a:lnTo>
                    <a:pt x="356414" y="69067"/>
                  </a:lnTo>
                  <a:lnTo>
                    <a:pt x="362606" y="65360"/>
                  </a:lnTo>
                  <a:lnTo>
                    <a:pt x="367423" y="60709"/>
                  </a:lnTo>
                  <a:lnTo>
                    <a:pt x="374408" y="42818"/>
                  </a:lnTo>
                  <a:lnTo>
                    <a:pt x="372387" y="24749"/>
                  </a:lnTo>
                  <a:lnTo>
                    <a:pt x="362078" y="10670"/>
                  </a:lnTo>
                  <a:lnTo>
                    <a:pt x="344195" y="4752"/>
                  </a:lnTo>
                  <a:lnTo>
                    <a:pt x="78136" y="0"/>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311" name="Google Shape;311;p25"/>
            <p:cNvSpPr/>
            <p:nvPr/>
          </p:nvSpPr>
          <p:spPr>
            <a:xfrm>
              <a:off x="1442021" y="5348430"/>
              <a:ext cx="374650" cy="259079"/>
            </a:xfrm>
            <a:custGeom>
              <a:avLst/>
              <a:gdLst/>
              <a:ahLst/>
              <a:cxnLst/>
              <a:rect l="l" t="t" r="r" b="b"/>
              <a:pathLst>
                <a:path w="374650" h="259079" extrusionOk="0">
                  <a:moveTo>
                    <a:pt x="344195" y="2816"/>
                  </a:moveTo>
                  <a:lnTo>
                    <a:pt x="321754" y="2376"/>
                  </a:lnTo>
                  <a:lnTo>
                    <a:pt x="265354" y="1408"/>
                  </a:lnTo>
                  <a:lnTo>
                    <a:pt x="191358" y="440"/>
                  </a:lnTo>
                  <a:lnTo>
                    <a:pt x="116132" y="0"/>
                  </a:lnTo>
                  <a:lnTo>
                    <a:pt x="56039" y="616"/>
                  </a:lnTo>
                  <a:lnTo>
                    <a:pt x="17254" y="7997"/>
                  </a:lnTo>
                  <a:lnTo>
                    <a:pt x="2108" y="30273"/>
                  </a:lnTo>
                  <a:lnTo>
                    <a:pt x="2174" y="38716"/>
                  </a:lnTo>
                  <a:lnTo>
                    <a:pt x="28307" y="74947"/>
                  </a:lnTo>
                  <a:lnTo>
                    <a:pt x="31673" y="76730"/>
                  </a:lnTo>
                  <a:lnTo>
                    <a:pt x="18178" y="82996"/>
                  </a:lnTo>
                  <a:lnTo>
                    <a:pt x="10820" y="87284"/>
                  </a:lnTo>
                  <a:lnTo>
                    <a:pt x="7024" y="91571"/>
                  </a:lnTo>
                  <a:lnTo>
                    <a:pt x="4216" y="97837"/>
                  </a:lnTo>
                  <a:lnTo>
                    <a:pt x="0" y="108391"/>
                  </a:lnTo>
                  <a:lnTo>
                    <a:pt x="0" y="113674"/>
                  </a:lnTo>
                  <a:lnTo>
                    <a:pt x="24282" y="145361"/>
                  </a:lnTo>
                  <a:lnTo>
                    <a:pt x="29565" y="147469"/>
                  </a:lnTo>
                  <a:lnTo>
                    <a:pt x="12674" y="154860"/>
                  </a:lnTo>
                  <a:lnTo>
                    <a:pt x="8445" y="161198"/>
                  </a:lnTo>
                  <a:lnTo>
                    <a:pt x="4216" y="167522"/>
                  </a:lnTo>
                  <a:lnTo>
                    <a:pt x="2108" y="178089"/>
                  </a:lnTo>
                  <a:lnTo>
                    <a:pt x="2108" y="185480"/>
                  </a:lnTo>
                  <a:lnTo>
                    <a:pt x="18999" y="216087"/>
                  </a:lnTo>
                  <a:lnTo>
                    <a:pt x="20066" y="220316"/>
                  </a:lnTo>
                  <a:lnTo>
                    <a:pt x="75058" y="222820"/>
                  </a:lnTo>
                  <a:lnTo>
                    <a:pt x="109804" y="223479"/>
                  </a:lnTo>
                  <a:lnTo>
                    <a:pt x="113449" y="223542"/>
                  </a:lnTo>
                  <a:lnTo>
                    <a:pt x="145996" y="249033"/>
                  </a:lnTo>
                  <a:lnTo>
                    <a:pt x="191260" y="258830"/>
                  </a:lnTo>
                  <a:lnTo>
                    <a:pt x="204355" y="257972"/>
                  </a:lnTo>
                  <a:lnTo>
                    <a:pt x="217515" y="254845"/>
                  </a:lnTo>
                  <a:lnTo>
                    <a:pt x="228639" y="249701"/>
                  </a:lnTo>
                  <a:lnTo>
                    <a:pt x="239090" y="243238"/>
                  </a:lnTo>
                  <a:lnTo>
                    <a:pt x="250228" y="236153"/>
                  </a:lnTo>
                  <a:lnTo>
                    <a:pt x="255511" y="232991"/>
                  </a:lnTo>
                  <a:lnTo>
                    <a:pt x="263956" y="223479"/>
                  </a:lnTo>
                  <a:lnTo>
                    <a:pt x="351586" y="221370"/>
                  </a:lnTo>
                  <a:lnTo>
                    <a:pt x="360198" y="216323"/>
                  </a:lnTo>
                  <a:lnTo>
                    <a:pt x="373230" y="184283"/>
                  </a:lnTo>
                  <a:lnTo>
                    <a:pt x="372075" y="175489"/>
                  </a:lnTo>
                  <a:lnTo>
                    <a:pt x="346303" y="148523"/>
                  </a:lnTo>
                  <a:lnTo>
                    <a:pt x="361086" y="143240"/>
                  </a:lnTo>
                  <a:lnTo>
                    <a:pt x="366369" y="135849"/>
                  </a:lnTo>
                  <a:lnTo>
                    <a:pt x="370044" y="128308"/>
                  </a:lnTo>
                  <a:lnTo>
                    <a:pt x="372832" y="118292"/>
                  </a:lnTo>
                  <a:lnTo>
                    <a:pt x="374236" y="108079"/>
                  </a:lnTo>
                  <a:lnTo>
                    <a:pt x="373761" y="99946"/>
                  </a:lnTo>
                  <a:lnTo>
                    <a:pt x="369032" y="90716"/>
                  </a:lnTo>
                  <a:lnTo>
                    <a:pt x="361497" y="84345"/>
                  </a:lnTo>
                  <a:lnTo>
                    <a:pt x="352703" y="79177"/>
                  </a:lnTo>
                  <a:lnTo>
                    <a:pt x="344195" y="73555"/>
                  </a:lnTo>
                  <a:lnTo>
                    <a:pt x="349919" y="70354"/>
                  </a:lnTo>
                  <a:lnTo>
                    <a:pt x="356414" y="67130"/>
                  </a:lnTo>
                  <a:lnTo>
                    <a:pt x="362606" y="63423"/>
                  </a:lnTo>
                  <a:lnTo>
                    <a:pt x="367423" y="58772"/>
                  </a:lnTo>
                  <a:lnTo>
                    <a:pt x="374408" y="40882"/>
                  </a:lnTo>
                  <a:lnTo>
                    <a:pt x="372387" y="22812"/>
                  </a:lnTo>
                  <a:lnTo>
                    <a:pt x="362078" y="8734"/>
                  </a:lnTo>
                  <a:lnTo>
                    <a:pt x="344195" y="2816"/>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sp>
        <p:nvSpPr>
          <p:cNvPr id="312" name="Google Shape;312;p25"/>
          <p:cNvSpPr txBox="1"/>
          <p:nvPr/>
        </p:nvSpPr>
        <p:spPr>
          <a:xfrm>
            <a:off x="842275" y="564975"/>
            <a:ext cx="1882430" cy="4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rgbClr val="29BA74"/>
                </a:solidFill>
                <a:latin typeface="Lobster"/>
                <a:ea typeface="Lobster"/>
                <a:cs typeface="Lobster"/>
                <a:sym typeface="Lobster"/>
              </a:rPr>
              <a:t>Interim solutions...</a:t>
            </a:r>
            <a:endParaRPr sz="1800" b="1">
              <a:solidFill>
                <a:srgbClr val="29BA74"/>
              </a:solidFill>
              <a:latin typeface="Lobster"/>
              <a:ea typeface="Lobster"/>
              <a:cs typeface="Lobster"/>
              <a:sym typeface="Lobst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pic>
        <p:nvPicPr>
          <p:cNvPr id="103" name="Google Shape;103;p17"/>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04" name="Google Shape;104;p17"/>
          <p:cNvSpPr txBox="1">
            <a:spLocks noGrp="1"/>
          </p:cNvSpPr>
          <p:nvPr>
            <p:ph type="title"/>
          </p:nvPr>
        </p:nvSpPr>
        <p:spPr>
          <a:xfrm>
            <a:off x="1158700" y="215925"/>
            <a:ext cx="7736700" cy="50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GB" sz="3000" b="1">
                <a:solidFill>
                  <a:srgbClr val="FFFFFF"/>
                </a:solidFill>
                <a:latin typeface="Lobster"/>
                <a:ea typeface="Lobster"/>
                <a:cs typeface="Lobster"/>
                <a:sym typeface="Lobster"/>
              </a:rPr>
              <a:t>Introduction</a:t>
            </a:r>
            <a:endParaRPr sz="3000" b="1">
              <a:solidFill>
                <a:srgbClr val="FFFFFF"/>
              </a:solidFill>
              <a:latin typeface="Lobster"/>
              <a:ea typeface="Lobster"/>
              <a:cs typeface="Lobster"/>
              <a:sym typeface="Lobster"/>
            </a:endParaRPr>
          </a:p>
        </p:txBody>
      </p:sp>
      <p:sp>
        <p:nvSpPr>
          <p:cNvPr id="105" name="Google Shape;105;p17"/>
          <p:cNvSpPr txBox="1"/>
          <p:nvPr/>
        </p:nvSpPr>
        <p:spPr>
          <a:xfrm>
            <a:off x="242100" y="2168975"/>
            <a:ext cx="8659800" cy="2016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0" i="0" u="none" strike="noStrike" cap="none">
                <a:solidFill>
                  <a:srgbClr val="FFFFFF"/>
                </a:solidFill>
                <a:latin typeface="Arial"/>
                <a:ea typeface="Arial"/>
                <a:cs typeface="Arial"/>
                <a:sym typeface="Arial"/>
              </a:rPr>
              <a:t>Over the past few months, the Street Manager team has been collating a </a:t>
            </a:r>
            <a:r>
              <a:rPr lang="en-GB" sz="1800" b="0" i="1" u="none" strike="noStrike" cap="none">
                <a:solidFill>
                  <a:srgbClr val="FFFFFF"/>
                </a:solidFill>
                <a:latin typeface="Arial"/>
                <a:ea typeface="Arial"/>
                <a:cs typeface="Arial"/>
                <a:sym typeface="Arial"/>
              </a:rPr>
              <a:t>‘hole’</a:t>
            </a:r>
            <a:r>
              <a:rPr lang="en-GB" sz="1800" b="0" i="0" u="none" strike="noStrike" cap="none">
                <a:solidFill>
                  <a:srgbClr val="FFFFFF"/>
                </a:solidFill>
                <a:latin typeface="Arial"/>
                <a:ea typeface="Arial"/>
                <a:cs typeface="Arial"/>
                <a:sym typeface="Arial"/>
              </a:rPr>
              <a:t> heap of tips &amp; tricks for your organisation to take advantage of when using the system. </a:t>
            </a:r>
            <a:endParaRPr sz="1800" b="0"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r>
              <a:rPr lang="en-GB" sz="1800" b="0" i="0" u="none" strike="noStrike" cap="none">
                <a:solidFill>
                  <a:srgbClr val="FFFFFF"/>
                </a:solidFill>
                <a:latin typeface="Arial"/>
                <a:ea typeface="Arial"/>
                <a:cs typeface="Arial"/>
                <a:sym typeface="Arial"/>
              </a:rPr>
              <a:t>Please get in touch with us if you have found any other hints and tips either via the Business Change App or email to Streetmanager@dft.gov.uk.</a:t>
            </a:r>
            <a:endParaRPr sz="1800" b="0" i="0" u="none" strike="noStrike" cap="none">
              <a:solidFill>
                <a:srgbClr val="FFFFFF"/>
              </a:solidFill>
              <a:latin typeface="Arial"/>
              <a:ea typeface="Arial"/>
              <a:cs typeface="Arial"/>
              <a:sym typeface="Arial"/>
            </a:endParaRPr>
          </a:p>
        </p:txBody>
      </p:sp>
      <p:cxnSp>
        <p:nvCxnSpPr>
          <p:cNvPr id="106" name="Google Shape;106;p17"/>
          <p:cNvCxnSpPr/>
          <p:nvPr/>
        </p:nvCxnSpPr>
        <p:spPr>
          <a:xfrm>
            <a:off x="1632900" y="2168975"/>
            <a:ext cx="5878200" cy="0"/>
          </a:xfrm>
          <a:prstGeom prst="straightConnector1">
            <a:avLst/>
          </a:prstGeom>
          <a:noFill/>
          <a:ln w="19050" cap="flat" cmpd="sng">
            <a:solidFill>
              <a:srgbClr val="FFFFFF"/>
            </a:solidFill>
            <a:prstDash val="solid"/>
            <a:round/>
            <a:headEnd type="none" w="sm" len="sm"/>
            <a:tailEnd type="none" w="sm" len="sm"/>
          </a:ln>
        </p:spPr>
      </p:cxnSp>
      <p:cxnSp>
        <p:nvCxnSpPr>
          <p:cNvPr id="107" name="Google Shape;107;p17"/>
          <p:cNvCxnSpPr/>
          <p:nvPr/>
        </p:nvCxnSpPr>
        <p:spPr>
          <a:xfrm>
            <a:off x="1632900" y="4184975"/>
            <a:ext cx="5878200" cy="0"/>
          </a:xfrm>
          <a:prstGeom prst="straightConnector1">
            <a:avLst/>
          </a:prstGeom>
          <a:noFill/>
          <a:ln w="19050" cap="flat" cmpd="sng">
            <a:solidFill>
              <a:srgbClr val="FFFFFF"/>
            </a:solidFill>
            <a:prstDash val="solid"/>
            <a:round/>
            <a:headEnd type="none" w="sm" len="sm"/>
            <a:tailEnd type="none" w="sm" len="sm"/>
          </a:ln>
        </p:spPr>
      </p:cxnSp>
      <p:pic>
        <p:nvPicPr>
          <p:cNvPr id="108" name="Google Shape;108;p17"/>
          <p:cNvPicPr preferRelativeResize="0"/>
          <p:nvPr/>
        </p:nvPicPr>
        <p:blipFill>
          <a:blip r:embed="rId4">
            <a:alphaModFix/>
          </a:blip>
          <a:stretch>
            <a:fillRect/>
          </a:stretch>
        </p:blipFill>
        <p:spPr>
          <a:xfrm>
            <a:off x="4180550" y="847550"/>
            <a:ext cx="782900" cy="1043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18"/>
          <p:cNvPicPr preferRelativeResize="0"/>
          <p:nvPr/>
        </p:nvPicPr>
        <p:blipFill rotWithShape="1">
          <a:blip r:embed="rId3">
            <a:alphaModFix/>
          </a:blip>
          <a:srcRect/>
          <a:stretch/>
        </p:blipFill>
        <p:spPr>
          <a:xfrm>
            <a:off x="0" y="0"/>
            <a:ext cx="9144000" cy="5143500"/>
          </a:xfrm>
          <a:prstGeom prst="rect">
            <a:avLst/>
          </a:prstGeom>
          <a:noFill/>
          <a:ln>
            <a:noFill/>
          </a:ln>
        </p:spPr>
      </p:pic>
      <p:cxnSp>
        <p:nvCxnSpPr>
          <p:cNvPr id="114" name="Google Shape;114;p18"/>
          <p:cNvCxnSpPr/>
          <p:nvPr/>
        </p:nvCxnSpPr>
        <p:spPr>
          <a:xfrm>
            <a:off x="2016300" y="-33325"/>
            <a:ext cx="0" cy="5176800"/>
          </a:xfrm>
          <a:prstGeom prst="straightConnector1">
            <a:avLst/>
          </a:prstGeom>
          <a:noFill/>
          <a:ln w="19050" cap="flat" cmpd="sng">
            <a:solidFill>
              <a:srgbClr val="FFFFFF"/>
            </a:solidFill>
            <a:prstDash val="solid"/>
            <a:round/>
            <a:headEnd type="none" w="med" len="med"/>
            <a:tailEnd type="none" w="med" len="med"/>
          </a:ln>
        </p:spPr>
      </p:cxnSp>
      <p:sp>
        <p:nvSpPr>
          <p:cNvPr id="115" name="Google Shape;115;p18"/>
          <p:cNvSpPr/>
          <p:nvPr/>
        </p:nvSpPr>
        <p:spPr>
          <a:xfrm>
            <a:off x="1857300" y="411558"/>
            <a:ext cx="318000" cy="314400"/>
          </a:xfrm>
          <a:prstGeom prst="ellipse">
            <a:avLst/>
          </a:prstGeom>
          <a:solidFill>
            <a:srgbClr val="29BA74"/>
          </a:solidFill>
          <a:ln w="19050" cap="rnd" cmpd="sng">
            <a:solidFill>
              <a:srgbClr val="FFFFFF"/>
            </a:solidFill>
            <a:prstDash val="solid"/>
            <a:round/>
            <a:headEnd type="none" w="sm" len="sm"/>
            <a:tailEnd type="none" w="sm" len="sm"/>
          </a:ln>
        </p:spPr>
        <p:txBody>
          <a:bodyPr spcFirstLastPara="1" wrap="square" lIns="79125" tIns="39550" rIns="79125" bIns="395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GB" sz="800">
                <a:solidFill>
                  <a:srgbClr val="FFFFFF"/>
                </a:solidFill>
                <a:latin typeface="Trebuchet MS"/>
                <a:ea typeface="Trebuchet MS"/>
                <a:cs typeface="Trebuchet MS"/>
                <a:sym typeface="Trebuchet MS"/>
              </a:rPr>
              <a:t>1</a:t>
            </a:r>
            <a:endParaRPr sz="800" b="0" i="0" u="none" strike="noStrike" cap="none">
              <a:solidFill>
                <a:srgbClr val="FFFFFF"/>
              </a:solidFill>
              <a:latin typeface="Trebuchet MS"/>
              <a:ea typeface="Trebuchet MS"/>
              <a:cs typeface="Trebuchet MS"/>
              <a:sym typeface="Trebuchet MS"/>
            </a:endParaRPr>
          </a:p>
        </p:txBody>
      </p:sp>
      <p:sp>
        <p:nvSpPr>
          <p:cNvPr id="116" name="Google Shape;116;p18"/>
          <p:cNvSpPr/>
          <p:nvPr/>
        </p:nvSpPr>
        <p:spPr>
          <a:xfrm>
            <a:off x="1857300" y="988501"/>
            <a:ext cx="318000" cy="314400"/>
          </a:xfrm>
          <a:prstGeom prst="ellipse">
            <a:avLst/>
          </a:prstGeom>
          <a:solidFill>
            <a:srgbClr val="29BA74"/>
          </a:solidFill>
          <a:ln w="19050" cap="rnd" cmpd="sng">
            <a:solidFill>
              <a:srgbClr val="FFFFFF"/>
            </a:solidFill>
            <a:prstDash val="solid"/>
            <a:round/>
            <a:headEnd type="none" w="sm" len="sm"/>
            <a:tailEnd type="none" w="sm" len="sm"/>
          </a:ln>
        </p:spPr>
        <p:txBody>
          <a:bodyPr spcFirstLastPara="1" wrap="square" lIns="79125" tIns="39550" rIns="79125" bIns="395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GB" sz="800">
                <a:solidFill>
                  <a:srgbClr val="FFFFFF"/>
                </a:solidFill>
                <a:latin typeface="Trebuchet MS"/>
                <a:ea typeface="Trebuchet MS"/>
                <a:cs typeface="Trebuchet MS"/>
                <a:sym typeface="Trebuchet MS"/>
              </a:rPr>
              <a:t>2</a:t>
            </a:r>
            <a:endParaRPr sz="800" b="0" i="0" u="none" strike="noStrike" cap="none">
              <a:solidFill>
                <a:srgbClr val="FFFFFF"/>
              </a:solidFill>
              <a:latin typeface="Trebuchet MS"/>
              <a:ea typeface="Trebuchet MS"/>
              <a:cs typeface="Trebuchet MS"/>
              <a:sym typeface="Trebuchet MS"/>
            </a:endParaRPr>
          </a:p>
        </p:txBody>
      </p:sp>
      <p:sp>
        <p:nvSpPr>
          <p:cNvPr id="117" name="Google Shape;117;p18"/>
          <p:cNvSpPr/>
          <p:nvPr/>
        </p:nvSpPr>
        <p:spPr>
          <a:xfrm>
            <a:off x="1857300" y="1565444"/>
            <a:ext cx="318000" cy="314400"/>
          </a:xfrm>
          <a:prstGeom prst="ellipse">
            <a:avLst/>
          </a:prstGeom>
          <a:solidFill>
            <a:srgbClr val="29BA74"/>
          </a:solidFill>
          <a:ln w="19050" cap="rnd" cmpd="sng">
            <a:solidFill>
              <a:srgbClr val="FFFFFF"/>
            </a:solidFill>
            <a:prstDash val="solid"/>
            <a:round/>
            <a:headEnd type="none" w="sm" len="sm"/>
            <a:tailEnd type="none" w="sm" len="sm"/>
          </a:ln>
        </p:spPr>
        <p:txBody>
          <a:bodyPr spcFirstLastPara="1" wrap="square" lIns="79125" tIns="39550" rIns="79125" bIns="395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GB" sz="800">
                <a:solidFill>
                  <a:srgbClr val="FFFFFF"/>
                </a:solidFill>
                <a:latin typeface="Trebuchet MS"/>
                <a:ea typeface="Trebuchet MS"/>
                <a:cs typeface="Trebuchet MS"/>
                <a:sym typeface="Trebuchet MS"/>
              </a:rPr>
              <a:t>3</a:t>
            </a:r>
            <a:endParaRPr sz="800" b="0" i="0" u="none" strike="noStrike" cap="none">
              <a:solidFill>
                <a:srgbClr val="FFFFFF"/>
              </a:solidFill>
              <a:latin typeface="Trebuchet MS"/>
              <a:ea typeface="Trebuchet MS"/>
              <a:cs typeface="Trebuchet MS"/>
              <a:sym typeface="Trebuchet MS"/>
            </a:endParaRPr>
          </a:p>
        </p:txBody>
      </p:sp>
      <p:sp>
        <p:nvSpPr>
          <p:cNvPr id="118" name="Google Shape;118;p18"/>
          <p:cNvSpPr/>
          <p:nvPr/>
        </p:nvSpPr>
        <p:spPr>
          <a:xfrm>
            <a:off x="1857300" y="2142387"/>
            <a:ext cx="318000" cy="314400"/>
          </a:xfrm>
          <a:prstGeom prst="ellipse">
            <a:avLst/>
          </a:prstGeom>
          <a:solidFill>
            <a:srgbClr val="29BA74"/>
          </a:solidFill>
          <a:ln w="19050" cap="rnd" cmpd="sng">
            <a:solidFill>
              <a:srgbClr val="FFFFFF"/>
            </a:solidFill>
            <a:prstDash val="solid"/>
            <a:round/>
            <a:headEnd type="none" w="sm" len="sm"/>
            <a:tailEnd type="none" w="sm" len="sm"/>
          </a:ln>
        </p:spPr>
        <p:txBody>
          <a:bodyPr spcFirstLastPara="1" wrap="square" lIns="79125" tIns="39550" rIns="79125" bIns="395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GB" sz="800">
                <a:solidFill>
                  <a:srgbClr val="FFFFFF"/>
                </a:solidFill>
                <a:latin typeface="Trebuchet MS"/>
                <a:ea typeface="Trebuchet MS"/>
                <a:cs typeface="Trebuchet MS"/>
                <a:sym typeface="Trebuchet MS"/>
              </a:rPr>
              <a:t>4</a:t>
            </a:r>
            <a:endParaRPr sz="800" b="0" i="0" u="none" strike="noStrike" cap="none">
              <a:solidFill>
                <a:srgbClr val="FFFFFF"/>
              </a:solidFill>
              <a:latin typeface="Trebuchet MS"/>
              <a:ea typeface="Trebuchet MS"/>
              <a:cs typeface="Trebuchet MS"/>
              <a:sym typeface="Trebuchet MS"/>
            </a:endParaRPr>
          </a:p>
        </p:txBody>
      </p:sp>
      <p:sp>
        <p:nvSpPr>
          <p:cNvPr id="119" name="Google Shape;119;p18"/>
          <p:cNvSpPr/>
          <p:nvPr/>
        </p:nvSpPr>
        <p:spPr>
          <a:xfrm>
            <a:off x="1857300" y="2719330"/>
            <a:ext cx="318000" cy="314400"/>
          </a:xfrm>
          <a:prstGeom prst="ellipse">
            <a:avLst/>
          </a:prstGeom>
          <a:solidFill>
            <a:srgbClr val="29BA74"/>
          </a:solidFill>
          <a:ln w="19050" cap="rnd" cmpd="sng">
            <a:solidFill>
              <a:srgbClr val="FFFFFF"/>
            </a:solidFill>
            <a:prstDash val="solid"/>
            <a:round/>
            <a:headEnd type="none" w="sm" len="sm"/>
            <a:tailEnd type="none" w="sm" len="sm"/>
          </a:ln>
        </p:spPr>
        <p:txBody>
          <a:bodyPr spcFirstLastPara="1" wrap="square" lIns="79125" tIns="39550" rIns="79125" bIns="395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GB" sz="800">
                <a:solidFill>
                  <a:srgbClr val="FFFFFF"/>
                </a:solidFill>
                <a:latin typeface="Trebuchet MS"/>
                <a:ea typeface="Trebuchet MS"/>
                <a:cs typeface="Trebuchet MS"/>
                <a:sym typeface="Trebuchet MS"/>
              </a:rPr>
              <a:t>5</a:t>
            </a:r>
            <a:endParaRPr sz="800" b="0" i="0" u="none" strike="noStrike" cap="none">
              <a:solidFill>
                <a:srgbClr val="FFFFFF"/>
              </a:solidFill>
              <a:latin typeface="Trebuchet MS"/>
              <a:ea typeface="Trebuchet MS"/>
              <a:cs typeface="Trebuchet MS"/>
              <a:sym typeface="Trebuchet MS"/>
            </a:endParaRPr>
          </a:p>
        </p:txBody>
      </p:sp>
      <p:sp>
        <p:nvSpPr>
          <p:cNvPr id="120" name="Google Shape;120;p18"/>
          <p:cNvSpPr/>
          <p:nvPr/>
        </p:nvSpPr>
        <p:spPr>
          <a:xfrm>
            <a:off x="1857300" y="3296273"/>
            <a:ext cx="318000" cy="314400"/>
          </a:xfrm>
          <a:prstGeom prst="ellipse">
            <a:avLst/>
          </a:prstGeom>
          <a:solidFill>
            <a:srgbClr val="29BA74"/>
          </a:solidFill>
          <a:ln w="19050" cap="rnd" cmpd="sng">
            <a:solidFill>
              <a:srgbClr val="FFFFFF"/>
            </a:solidFill>
            <a:prstDash val="solid"/>
            <a:round/>
            <a:headEnd type="none" w="sm" len="sm"/>
            <a:tailEnd type="none" w="sm" len="sm"/>
          </a:ln>
        </p:spPr>
        <p:txBody>
          <a:bodyPr spcFirstLastPara="1" wrap="square" lIns="79125" tIns="39550" rIns="79125" bIns="395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GB" sz="800">
                <a:solidFill>
                  <a:srgbClr val="FFFFFF"/>
                </a:solidFill>
                <a:latin typeface="Trebuchet MS"/>
                <a:ea typeface="Trebuchet MS"/>
                <a:cs typeface="Trebuchet MS"/>
                <a:sym typeface="Trebuchet MS"/>
              </a:rPr>
              <a:t>6</a:t>
            </a:r>
            <a:endParaRPr sz="800" b="0" i="0" u="none" strike="noStrike" cap="none">
              <a:solidFill>
                <a:srgbClr val="FFFFFF"/>
              </a:solidFill>
              <a:latin typeface="Trebuchet MS"/>
              <a:ea typeface="Trebuchet MS"/>
              <a:cs typeface="Trebuchet MS"/>
              <a:sym typeface="Trebuchet MS"/>
            </a:endParaRPr>
          </a:p>
        </p:txBody>
      </p:sp>
      <p:sp>
        <p:nvSpPr>
          <p:cNvPr id="121" name="Google Shape;121;p18"/>
          <p:cNvSpPr/>
          <p:nvPr/>
        </p:nvSpPr>
        <p:spPr>
          <a:xfrm>
            <a:off x="1857300" y="3873216"/>
            <a:ext cx="318000" cy="314400"/>
          </a:xfrm>
          <a:prstGeom prst="ellipse">
            <a:avLst/>
          </a:prstGeom>
          <a:solidFill>
            <a:srgbClr val="29BA74"/>
          </a:solidFill>
          <a:ln w="19050" cap="rnd" cmpd="sng">
            <a:solidFill>
              <a:srgbClr val="FFFFFF"/>
            </a:solidFill>
            <a:prstDash val="solid"/>
            <a:round/>
            <a:headEnd type="none" w="sm" len="sm"/>
            <a:tailEnd type="none" w="sm" len="sm"/>
          </a:ln>
        </p:spPr>
        <p:txBody>
          <a:bodyPr spcFirstLastPara="1" wrap="square" lIns="79125" tIns="39550" rIns="79125" bIns="395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GB" sz="800">
                <a:solidFill>
                  <a:srgbClr val="FFFFFF"/>
                </a:solidFill>
                <a:latin typeface="Trebuchet MS"/>
                <a:ea typeface="Trebuchet MS"/>
                <a:cs typeface="Trebuchet MS"/>
                <a:sym typeface="Trebuchet MS"/>
              </a:rPr>
              <a:t>7</a:t>
            </a:r>
            <a:endParaRPr sz="800" b="0" i="0" u="none" strike="noStrike" cap="none">
              <a:solidFill>
                <a:srgbClr val="FFFFFF"/>
              </a:solidFill>
              <a:latin typeface="Trebuchet MS"/>
              <a:ea typeface="Trebuchet MS"/>
              <a:cs typeface="Trebuchet MS"/>
              <a:sym typeface="Trebuchet MS"/>
            </a:endParaRPr>
          </a:p>
        </p:txBody>
      </p:sp>
      <p:sp>
        <p:nvSpPr>
          <p:cNvPr id="122" name="Google Shape;122;p18"/>
          <p:cNvSpPr/>
          <p:nvPr/>
        </p:nvSpPr>
        <p:spPr>
          <a:xfrm>
            <a:off x="1857300" y="4450158"/>
            <a:ext cx="318000" cy="314400"/>
          </a:xfrm>
          <a:prstGeom prst="ellipse">
            <a:avLst/>
          </a:prstGeom>
          <a:solidFill>
            <a:srgbClr val="29BA74"/>
          </a:solidFill>
          <a:ln w="19050" cap="rnd" cmpd="sng">
            <a:solidFill>
              <a:srgbClr val="FFFFFF"/>
            </a:solidFill>
            <a:prstDash val="solid"/>
            <a:round/>
            <a:headEnd type="none" w="sm" len="sm"/>
            <a:tailEnd type="none" w="sm" len="sm"/>
          </a:ln>
        </p:spPr>
        <p:txBody>
          <a:bodyPr spcFirstLastPara="1" wrap="square" lIns="79125" tIns="39550" rIns="79125" bIns="39550"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GB" sz="800">
                <a:solidFill>
                  <a:srgbClr val="FFFFFF"/>
                </a:solidFill>
                <a:latin typeface="Trebuchet MS"/>
                <a:ea typeface="Trebuchet MS"/>
                <a:cs typeface="Trebuchet MS"/>
                <a:sym typeface="Trebuchet MS"/>
              </a:rPr>
              <a:t>8</a:t>
            </a:r>
            <a:endParaRPr sz="800" b="0" i="0" u="none" strike="noStrike" cap="none">
              <a:solidFill>
                <a:srgbClr val="FFFFFF"/>
              </a:solidFill>
              <a:latin typeface="Trebuchet MS"/>
              <a:ea typeface="Trebuchet MS"/>
              <a:cs typeface="Trebuchet MS"/>
              <a:sym typeface="Trebuchet MS"/>
            </a:endParaRPr>
          </a:p>
        </p:txBody>
      </p:sp>
      <p:sp>
        <p:nvSpPr>
          <p:cNvPr id="123" name="Google Shape;123;p18"/>
          <p:cNvSpPr txBox="1">
            <a:spLocks noGrp="1"/>
          </p:cNvSpPr>
          <p:nvPr>
            <p:ph type="title"/>
          </p:nvPr>
        </p:nvSpPr>
        <p:spPr>
          <a:xfrm>
            <a:off x="7324525" y="215925"/>
            <a:ext cx="1570800" cy="50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GB" sz="3000">
                <a:solidFill>
                  <a:srgbClr val="FFFFFF"/>
                </a:solidFill>
                <a:latin typeface="Lobster"/>
                <a:ea typeface="Lobster"/>
                <a:cs typeface="Lobster"/>
                <a:sym typeface="Lobster"/>
              </a:rPr>
              <a:t>Contents</a:t>
            </a:r>
            <a:endParaRPr sz="3000">
              <a:solidFill>
                <a:srgbClr val="FFFFFF"/>
              </a:solidFill>
              <a:latin typeface="Lobster"/>
              <a:ea typeface="Lobster"/>
              <a:cs typeface="Lobster"/>
              <a:sym typeface="Lobster"/>
            </a:endParaRPr>
          </a:p>
        </p:txBody>
      </p:sp>
      <p:sp>
        <p:nvSpPr>
          <p:cNvPr id="124" name="Google Shape;124;p18"/>
          <p:cNvSpPr txBox="1"/>
          <p:nvPr/>
        </p:nvSpPr>
        <p:spPr>
          <a:xfrm>
            <a:off x="2239350" y="338050"/>
            <a:ext cx="3000000" cy="4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u="sng">
                <a:solidFill>
                  <a:schemeClr val="bg1"/>
                </a:solidFill>
                <a:hlinkClick r:id="rId4" action="ppaction://hlinksldjump">
                  <a:extLst>
                    <a:ext uri="{A12FA001-AC4F-418D-AE19-62706E023703}">
                      <ahyp:hlinkClr xmlns:ahyp="http://schemas.microsoft.com/office/drawing/2018/hyperlinkcolor" val="tx"/>
                    </a:ext>
                  </a:extLst>
                </a:hlinkClick>
              </a:rPr>
              <a:t>Navigation</a:t>
            </a:r>
            <a:r>
              <a:rPr lang="en-GB" sz="1600" u="sng">
                <a:solidFill>
                  <a:schemeClr val="bg1"/>
                </a:solidFill>
                <a:hlinkClick r:id="rId4" action="ppaction://hlinksldjump">
                  <a:extLst>
                    <a:ext uri="{A12FA001-AC4F-418D-AE19-62706E023703}">
                      <ahyp:hlinkClr xmlns:ahyp="http://schemas.microsoft.com/office/drawing/2018/hyperlinkcolor" val="tx"/>
                    </a:ext>
                  </a:extLst>
                </a:hlinkClick>
              </a:rPr>
              <a:t>, Search &amp; Filtering</a:t>
            </a:r>
            <a:endParaRPr>
              <a:solidFill>
                <a:schemeClr val="bg1"/>
              </a:solidFill>
            </a:endParaRPr>
          </a:p>
        </p:txBody>
      </p:sp>
      <p:sp>
        <p:nvSpPr>
          <p:cNvPr id="125" name="Google Shape;125;p18"/>
          <p:cNvSpPr txBox="1"/>
          <p:nvPr/>
        </p:nvSpPr>
        <p:spPr>
          <a:xfrm>
            <a:off x="2239350" y="915000"/>
            <a:ext cx="3000000" cy="4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u="sng">
                <a:solidFill>
                  <a:schemeClr val="bg1"/>
                </a:solidFill>
                <a:hlinkClick r:id="rId5" action="ppaction://hlinksldjump">
                  <a:extLst>
                    <a:ext uri="{A12FA001-AC4F-418D-AE19-62706E023703}">
                      <ahyp:hlinkClr xmlns:ahyp="http://schemas.microsoft.com/office/drawing/2018/hyperlinkcolor" val="tx"/>
                    </a:ext>
                  </a:extLst>
                </a:hlinkClick>
              </a:rPr>
              <a:t>Work records/Permits</a:t>
            </a:r>
            <a:endParaRPr>
              <a:solidFill>
                <a:schemeClr val="bg1"/>
              </a:solidFill>
            </a:endParaRPr>
          </a:p>
        </p:txBody>
      </p:sp>
      <p:sp>
        <p:nvSpPr>
          <p:cNvPr id="126" name="Google Shape;126;p18"/>
          <p:cNvSpPr txBox="1"/>
          <p:nvPr/>
        </p:nvSpPr>
        <p:spPr>
          <a:xfrm>
            <a:off x="2239350" y="1491950"/>
            <a:ext cx="3000000" cy="4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u="sng">
                <a:solidFill>
                  <a:schemeClr val="bg1"/>
                </a:solidFill>
                <a:hlinkClick r:id="" action="ppaction://noaction">
                  <a:extLst>
                    <a:ext uri="{A12FA001-AC4F-418D-AE19-62706E023703}">
                      <ahyp:hlinkClr xmlns:ahyp="http://schemas.microsoft.com/office/drawing/2018/hyperlinkcolor" val="tx"/>
                    </a:ext>
                  </a:extLst>
                </a:hlinkClick>
              </a:rPr>
              <a:t>Section 81s [S81s]</a:t>
            </a:r>
            <a:endParaRPr>
              <a:solidFill>
                <a:schemeClr val="bg1"/>
              </a:solidFill>
            </a:endParaRPr>
          </a:p>
        </p:txBody>
      </p:sp>
      <p:sp>
        <p:nvSpPr>
          <p:cNvPr id="127" name="Google Shape;127;p18"/>
          <p:cNvSpPr txBox="1"/>
          <p:nvPr/>
        </p:nvSpPr>
        <p:spPr>
          <a:xfrm>
            <a:off x="2239350" y="2068900"/>
            <a:ext cx="3000000" cy="4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u="sng">
                <a:solidFill>
                  <a:schemeClr val="bg1"/>
                </a:solidFill>
                <a:hlinkClick r:id="rId6" action="ppaction://hlinksldjump">
                  <a:extLst>
                    <a:ext uri="{A12FA001-AC4F-418D-AE19-62706E023703}">
                      <ahyp:hlinkClr xmlns:ahyp="http://schemas.microsoft.com/office/drawing/2018/hyperlinkcolor" val="tx"/>
                    </a:ext>
                  </a:extLst>
                </a:hlinkClick>
              </a:rPr>
              <a:t>Fixed Penalty Notices [FPNs]</a:t>
            </a:r>
            <a:endParaRPr>
              <a:solidFill>
                <a:schemeClr val="bg1"/>
              </a:solidFill>
            </a:endParaRPr>
          </a:p>
        </p:txBody>
      </p:sp>
      <p:sp>
        <p:nvSpPr>
          <p:cNvPr id="128" name="Google Shape;128;p18"/>
          <p:cNvSpPr txBox="1"/>
          <p:nvPr/>
        </p:nvSpPr>
        <p:spPr>
          <a:xfrm>
            <a:off x="2239350" y="2645850"/>
            <a:ext cx="3000000" cy="4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u="sng">
                <a:solidFill>
                  <a:schemeClr val="bg1"/>
                </a:solidFill>
                <a:hlinkClick r:id="rId7" action="ppaction://hlinksldjump">
                  <a:extLst>
                    <a:ext uri="{A12FA001-AC4F-418D-AE19-62706E023703}">
                      <ahyp:hlinkClr xmlns:ahyp="http://schemas.microsoft.com/office/drawing/2018/hyperlinkcolor" val="tx"/>
                    </a:ext>
                  </a:extLst>
                </a:hlinkClick>
              </a:rPr>
              <a:t>Section 58s [S58s]</a:t>
            </a:r>
            <a:endParaRPr>
              <a:solidFill>
                <a:schemeClr val="bg1"/>
              </a:solidFill>
            </a:endParaRPr>
          </a:p>
        </p:txBody>
      </p:sp>
      <p:sp>
        <p:nvSpPr>
          <p:cNvPr id="129" name="Google Shape;129;p18"/>
          <p:cNvSpPr txBox="1"/>
          <p:nvPr/>
        </p:nvSpPr>
        <p:spPr>
          <a:xfrm>
            <a:off x="2239350" y="3222800"/>
            <a:ext cx="3000000" cy="4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u="sng">
                <a:solidFill>
                  <a:schemeClr val="bg1"/>
                </a:solidFill>
                <a:hlinkClick r:id="rId8" action="ppaction://hlinksldjump">
                  <a:extLst>
                    <a:ext uri="{A12FA001-AC4F-418D-AE19-62706E023703}">
                      <ahyp:hlinkClr xmlns:ahyp="http://schemas.microsoft.com/office/drawing/2018/hyperlinkcolor" val="tx"/>
                    </a:ext>
                  </a:extLst>
                </a:hlinkClick>
              </a:rPr>
              <a:t>Comments</a:t>
            </a:r>
            <a:endParaRPr>
              <a:solidFill>
                <a:schemeClr val="bg1"/>
              </a:solidFill>
            </a:endParaRPr>
          </a:p>
        </p:txBody>
      </p:sp>
      <p:sp>
        <p:nvSpPr>
          <p:cNvPr id="130" name="Google Shape;130;p18"/>
          <p:cNvSpPr txBox="1"/>
          <p:nvPr/>
        </p:nvSpPr>
        <p:spPr>
          <a:xfrm>
            <a:off x="2239350" y="3799750"/>
            <a:ext cx="3000000" cy="4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u="sng">
                <a:solidFill>
                  <a:schemeClr val="bg1"/>
                </a:solidFill>
                <a:hlinkClick r:id="" action="ppaction://noaction">
                  <a:extLst>
                    <a:ext uri="{A12FA001-AC4F-418D-AE19-62706E023703}">
                      <ahyp:hlinkClr xmlns:ahyp="http://schemas.microsoft.com/office/drawing/2018/hyperlinkcolor" val="tx"/>
                    </a:ext>
                  </a:extLst>
                </a:hlinkClick>
              </a:rPr>
              <a:t>Fees Reporting</a:t>
            </a:r>
            <a:endParaRPr>
              <a:solidFill>
                <a:schemeClr val="bg1"/>
              </a:solidFill>
            </a:endParaRPr>
          </a:p>
        </p:txBody>
      </p:sp>
      <p:sp>
        <p:nvSpPr>
          <p:cNvPr id="131" name="Google Shape;131;p18"/>
          <p:cNvSpPr txBox="1"/>
          <p:nvPr/>
        </p:nvSpPr>
        <p:spPr>
          <a:xfrm>
            <a:off x="2239350" y="4376700"/>
            <a:ext cx="3000000" cy="46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u="sng">
                <a:solidFill>
                  <a:schemeClr val="bg1"/>
                </a:solidFill>
                <a:hlinkClick r:id="rId9" action="ppaction://hlinksldjump">
                  <a:extLst>
                    <a:ext uri="{A12FA001-AC4F-418D-AE19-62706E023703}">
                      <ahyp:hlinkClr xmlns:ahyp="http://schemas.microsoft.com/office/drawing/2018/hyperlinkcolor" val="tx"/>
                    </a:ext>
                  </a:extLst>
                </a:hlinkClick>
              </a:rPr>
              <a:t>Unattributable Works</a:t>
            </a:r>
            <a:endParaRPr>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9"/>
          <p:cNvSpPr/>
          <p:nvPr/>
        </p:nvSpPr>
        <p:spPr>
          <a:xfrm>
            <a:off x="-22550" y="0"/>
            <a:ext cx="2199600" cy="5143500"/>
          </a:xfrm>
          <a:prstGeom prst="rect">
            <a:avLst/>
          </a:prstGeom>
          <a:solidFill>
            <a:srgbClr val="274E13"/>
          </a:solidFill>
          <a:ln w="9525" cap="flat" cmpd="sng">
            <a:solidFill>
              <a:srgbClr val="274E13"/>
            </a:solidFill>
            <a:prstDash val="solid"/>
            <a:round/>
            <a:headEnd type="none" w="sm" len="sm"/>
            <a:tailEnd type="none" w="sm" len="sm"/>
          </a:ln>
          <a:effectLst>
            <a:outerShdw blurRad="142875" dist="57150" algn="bl" rotWithShape="0">
              <a:srgbClr val="434343">
                <a:alpha val="9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7" name="Google Shape;137;p19"/>
          <p:cNvPicPr preferRelativeResize="0"/>
          <p:nvPr/>
        </p:nvPicPr>
        <p:blipFill rotWithShape="1">
          <a:blip r:embed="rId3">
            <a:alphaModFix amt="58000"/>
          </a:blip>
          <a:srcRect l="42953" r="28700"/>
          <a:stretch/>
        </p:blipFill>
        <p:spPr>
          <a:xfrm>
            <a:off x="-25925" y="0"/>
            <a:ext cx="2199601" cy="5143499"/>
          </a:xfrm>
          <a:prstGeom prst="rect">
            <a:avLst/>
          </a:prstGeom>
          <a:noFill/>
          <a:ln>
            <a:noFill/>
          </a:ln>
          <a:effectLst>
            <a:outerShdw blurRad="142875" dist="57150" algn="bl" rotWithShape="0">
              <a:srgbClr val="434343">
                <a:alpha val="91000"/>
              </a:srgbClr>
            </a:outerShdw>
          </a:effectLst>
        </p:spPr>
      </p:pic>
      <p:sp>
        <p:nvSpPr>
          <p:cNvPr id="138" name="Google Shape;138;p19"/>
          <p:cNvSpPr txBox="1"/>
          <p:nvPr/>
        </p:nvSpPr>
        <p:spPr>
          <a:xfrm>
            <a:off x="2320350" y="797950"/>
            <a:ext cx="6567900" cy="4278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GB" sz="1600" b="0" i="0" u="none" strike="noStrike" cap="none" dirty="0">
                <a:solidFill>
                  <a:srgbClr val="434343"/>
                </a:solidFill>
                <a:latin typeface="Arial"/>
                <a:ea typeface="Arial"/>
                <a:cs typeface="Arial"/>
                <a:sym typeface="Arial"/>
              </a:rPr>
              <a:t>You can find the Street Manager Business Rules via the GitHub website</a:t>
            </a:r>
            <a:r>
              <a:rPr lang="en-GB" sz="1600" dirty="0">
                <a:solidFill>
                  <a:srgbClr val="434343"/>
                </a:solidFill>
              </a:rPr>
              <a:t>:</a:t>
            </a:r>
            <a:endParaRPr sz="1600" b="0" i="0" u="none" strike="noStrike" cap="none" dirty="0">
              <a:solidFill>
                <a:srgbClr val="434343"/>
              </a:solidFill>
              <a:latin typeface="Arial"/>
              <a:ea typeface="Arial"/>
              <a:cs typeface="Arial"/>
              <a:sym typeface="Arial"/>
            </a:endParaRPr>
          </a:p>
          <a:p>
            <a:pPr marL="0" marR="0" lvl="0" indent="457200" algn="l" rtl="0">
              <a:lnSpc>
                <a:spcPct val="100000"/>
              </a:lnSpc>
              <a:spcBef>
                <a:spcPts val="1000"/>
              </a:spcBef>
              <a:spcAft>
                <a:spcPts val="0"/>
              </a:spcAft>
              <a:buNone/>
            </a:pPr>
            <a:r>
              <a:rPr lang="en-GB" sz="1600" u="sng" dirty="0">
                <a:solidFill>
                  <a:srgbClr val="00B050"/>
                </a:solidFill>
                <a:hlinkClick r:id="rId4">
                  <a:extLst>
                    <a:ext uri="{A12FA001-AC4F-418D-AE19-62706E023703}">
                      <ahyp:hlinkClr xmlns:ahyp="http://schemas.microsoft.com/office/drawing/2018/hyperlinkcolor" val="tx"/>
                    </a:ext>
                  </a:extLst>
                </a:hlinkClick>
              </a:rPr>
              <a:t>Business Rules</a:t>
            </a:r>
            <a:r>
              <a:rPr lang="en-GB" sz="1600" dirty="0">
                <a:solidFill>
                  <a:srgbClr val="434343"/>
                </a:solidFill>
              </a:rPr>
              <a:t>	</a:t>
            </a:r>
            <a:endParaRPr sz="1600" dirty="0">
              <a:solidFill>
                <a:srgbClr val="434343"/>
              </a:solidFill>
            </a:endParaRPr>
          </a:p>
          <a:p>
            <a:pPr marL="0" marR="0" lvl="0" indent="0" algn="l" rtl="0">
              <a:lnSpc>
                <a:spcPct val="100000"/>
              </a:lnSpc>
              <a:spcBef>
                <a:spcPts val="0"/>
              </a:spcBef>
              <a:spcAft>
                <a:spcPts val="0"/>
              </a:spcAft>
              <a:buNone/>
            </a:pPr>
            <a:endParaRPr sz="1600" dirty="0">
              <a:solidFill>
                <a:srgbClr val="434343"/>
              </a:solidFill>
            </a:endParaRPr>
          </a:p>
          <a:p>
            <a:pPr marL="0" marR="0" lvl="0" indent="0" algn="l" rtl="0">
              <a:lnSpc>
                <a:spcPct val="100000"/>
              </a:lnSpc>
              <a:spcBef>
                <a:spcPts val="0"/>
              </a:spcBef>
              <a:spcAft>
                <a:spcPts val="0"/>
              </a:spcAft>
              <a:buNone/>
            </a:pPr>
            <a:endParaRPr sz="1600" dirty="0">
              <a:solidFill>
                <a:srgbClr val="434343"/>
              </a:solidFill>
            </a:endParaRPr>
          </a:p>
          <a:p>
            <a:pPr marL="0" marR="0" lvl="0" indent="0" algn="l" rtl="0">
              <a:lnSpc>
                <a:spcPct val="100000"/>
              </a:lnSpc>
              <a:spcBef>
                <a:spcPts val="0"/>
              </a:spcBef>
              <a:spcAft>
                <a:spcPts val="0"/>
              </a:spcAft>
              <a:buNone/>
            </a:pPr>
            <a:r>
              <a:rPr lang="en-GB" sz="1600" b="0" i="0" u="none" strike="noStrike" cap="none" dirty="0">
                <a:solidFill>
                  <a:srgbClr val="434343"/>
                </a:solidFill>
                <a:latin typeface="Arial"/>
                <a:ea typeface="Arial"/>
                <a:cs typeface="Arial"/>
                <a:sym typeface="Arial"/>
              </a:rPr>
              <a:t>You can bookmark commonly used filters so that you do not need to define filters every time you login to Street Manager:</a:t>
            </a:r>
            <a:endParaRPr sz="1600" dirty="0">
              <a:solidFill>
                <a:srgbClr val="434343"/>
              </a:solidFill>
            </a:endParaRPr>
          </a:p>
          <a:p>
            <a:pPr marL="0" marR="0" lvl="0" indent="0" algn="l" rtl="0">
              <a:lnSpc>
                <a:spcPct val="100000"/>
              </a:lnSpc>
              <a:spcBef>
                <a:spcPts val="1000"/>
              </a:spcBef>
              <a:spcAft>
                <a:spcPts val="0"/>
              </a:spcAft>
              <a:buNone/>
            </a:pPr>
            <a:r>
              <a:rPr lang="en-GB" sz="1600" dirty="0">
                <a:solidFill>
                  <a:schemeClr val="bg1"/>
                </a:solidFill>
                <a:hlinkClick r:id="rId5">
                  <a:extLst>
                    <a:ext uri="{A12FA001-AC4F-418D-AE19-62706E023703}">
                      <ahyp:hlinkClr xmlns:ahyp="http://schemas.microsoft.com/office/drawing/2018/hyperlinkcolor" val="tx"/>
                    </a:ext>
                  </a:extLst>
                </a:hlinkClick>
              </a:rPr>
              <a:t>        </a:t>
            </a:r>
            <a:r>
              <a:rPr lang="en-GB" sz="1600" u="sng" dirty="0">
                <a:solidFill>
                  <a:srgbClr val="00B050"/>
                </a:solidFill>
                <a:hlinkClick r:id="rId5">
                  <a:extLst>
                    <a:ext uri="{A12FA001-AC4F-418D-AE19-62706E023703}">
                      <ahyp:hlinkClr xmlns:ahyp="http://schemas.microsoft.com/office/drawing/2018/hyperlinkcolor" val="tx"/>
                    </a:ext>
                  </a:extLst>
                </a:hlinkClick>
              </a:rPr>
              <a:t>Google Chrome</a:t>
            </a:r>
            <a:endParaRPr sz="1600" dirty="0">
              <a:solidFill>
                <a:srgbClr val="00B050"/>
              </a:solidFill>
            </a:endParaRPr>
          </a:p>
          <a:p>
            <a:pPr marL="0" marR="0" lvl="0" indent="0" algn="l" rtl="0">
              <a:lnSpc>
                <a:spcPct val="100000"/>
              </a:lnSpc>
              <a:spcBef>
                <a:spcPts val="1000"/>
              </a:spcBef>
              <a:spcAft>
                <a:spcPts val="0"/>
              </a:spcAft>
              <a:buNone/>
            </a:pPr>
            <a:r>
              <a:rPr lang="en-GB" sz="1600" u="sng" dirty="0">
                <a:solidFill>
                  <a:schemeClr val="bg1"/>
                </a:solidFill>
                <a:hlinkClick r:id="rId6">
                  <a:extLst>
                    <a:ext uri="{A12FA001-AC4F-418D-AE19-62706E023703}">
                      <ahyp:hlinkClr xmlns:ahyp="http://schemas.microsoft.com/office/drawing/2018/hyperlinkcolor" val="tx"/>
                    </a:ext>
                  </a:extLst>
                </a:hlinkClick>
              </a:rPr>
              <a:t>        </a:t>
            </a:r>
            <a:r>
              <a:rPr lang="en-GB" sz="1600" u="sng" dirty="0">
                <a:solidFill>
                  <a:srgbClr val="00B050"/>
                </a:solidFill>
                <a:hlinkClick r:id="rId6">
                  <a:extLst>
                    <a:ext uri="{A12FA001-AC4F-418D-AE19-62706E023703}">
                      <ahyp:hlinkClr xmlns:ahyp="http://schemas.microsoft.com/office/drawing/2018/hyperlinkcolor" val="tx"/>
                    </a:ext>
                  </a:extLst>
                </a:hlinkClick>
              </a:rPr>
              <a:t>Internet Explorer</a:t>
            </a:r>
            <a:endParaRPr sz="1600" dirty="0">
              <a:solidFill>
                <a:srgbClr val="00B050"/>
              </a:solidFill>
            </a:endParaRPr>
          </a:p>
          <a:p>
            <a:pPr marL="0" marR="0" lvl="0" indent="0" algn="l" rtl="0">
              <a:lnSpc>
                <a:spcPct val="100000"/>
              </a:lnSpc>
              <a:spcBef>
                <a:spcPts val="0"/>
              </a:spcBef>
              <a:spcAft>
                <a:spcPts val="0"/>
              </a:spcAft>
              <a:buNone/>
            </a:pPr>
            <a:endParaRPr sz="1600" dirty="0">
              <a:solidFill>
                <a:srgbClr val="434343"/>
              </a:solidFill>
            </a:endParaRPr>
          </a:p>
          <a:p>
            <a:pPr marL="0" marR="0" lvl="0" indent="0" algn="l" rtl="0">
              <a:lnSpc>
                <a:spcPct val="100000"/>
              </a:lnSpc>
              <a:spcBef>
                <a:spcPts val="0"/>
              </a:spcBef>
              <a:spcAft>
                <a:spcPts val="0"/>
              </a:spcAft>
              <a:buNone/>
            </a:pPr>
            <a:endParaRPr sz="1600" dirty="0">
              <a:solidFill>
                <a:srgbClr val="434343"/>
              </a:solidFill>
            </a:endParaRPr>
          </a:p>
          <a:p>
            <a:pPr marL="0" marR="0" lvl="0" indent="0" algn="l" rtl="0">
              <a:lnSpc>
                <a:spcPct val="100000"/>
              </a:lnSpc>
              <a:spcBef>
                <a:spcPts val="0"/>
              </a:spcBef>
              <a:spcAft>
                <a:spcPts val="0"/>
              </a:spcAft>
              <a:buNone/>
            </a:pPr>
            <a:r>
              <a:rPr lang="en-GB" sz="1600" dirty="0">
                <a:solidFill>
                  <a:srgbClr val="434343"/>
                </a:solidFill>
              </a:rPr>
              <a:t>You can</a:t>
            </a:r>
            <a:r>
              <a:rPr lang="en-GB" sz="1600" b="0" i="0" u="none" strike="noStrike" cap="none" dirty="0">
                <a:solidFill>
                  <a:srgbClr val="434343"/>
                </a:solidFill>
                <a:latin typeface="Arial"/>
                <a:ea typeface="Arial"/>
                <a:cs typeface="Arial"/>
                <a:sym typeface="Arial"/>
              </a:rPr>
              <a:t> find a list of commonly used filters that will support you in your role as either an authority or promoter</a:t>
            </a:r>
            <a:r>
              <a:rPr lang="en-GB" sz="1600" dirty="0">
                <a:solidFill>
                  <a:srgbClr val="434343"/>
                </a:solidFill>
              </a:rPr>
              <a:t>:</a:t>
            </a:r>
            <a:endParaRPr sz="1600" b="0" i="0" u="none" strike="noStrike" cap="none" dirty="0">
              <a:solidFill>
                <a:srgbClr val="434343"/>
              </a:solidFill>
              <a:latin typeface="Arial"/>
              <a:ea typeface="Arial"/>
              <a:cs typeface="Arial"/>
              <a:sym typeface="Arial"/>
            </a:endParaRPr>
          </a:p>
          <a:p>
            <a:pPr marL="0" marR="0" lvl="0" indent="457200" algn="l" rtl="0">
              <a:lnSpc>
                <a:spcPct val="100000"/>
              </a:lnSpc>
              <a:spcBef>
                <a:spcPts val="1000"/>
              </a:spcBef>
              <a:spcAft>
                <a:spcPts val="0"/>
              </a:spcAft>
              <a:buNone/>
            </a:pPr>
            <a:r>
              <a:rPr lang="en-GB" sz="1600" u="sng" dirty="0">
                <a:solidFill>
                  <a:srgbClr val="00B050"/>
                </a:solidFill>
                <a:hlinkClick r:id="rId7">
                  <a:extLst>
                    <a:ext uri="{A12FA001-AC4F-418D-AE19-62706E023703}">
                      <ahyp:hlinkClr xmlns:ahyp="http://schemas.microsoft.com/office/drawing/2018/hyperlinkcolor" val="tx"/>
                    </a:ext>
                  </a:extLst>
                </a:hlinkClick>
              </a:rPr>
              <a:t>Common Filters</a:t>
            </a:r>
            <a:endParaRPr sz="1600" dirty="0">
              <a:solidFill>
                <a:srgbClr val="00B050"/>
              </a:solidFill>
            </a:endParaRPr>
          </a:p>
          <a:p>
            <a:pPr marL="171450" marR="0" lvl="0" indent="-171450" algn="l" rtl="0">
              <a:lnSpc>
                <a:spcPct val="100000"/>
              </a:lnSpc>
              <a:spcBef>
                <a:spcPts val="0"/>
              </a:spcBef>
              <a:spcAft>
                <a:spcPts val="0"/>
              </a:spcAft>
              <a:buClr>
                <a:srgbClr val="000000"/>
              </a:buClr>
              <a:buSzPts val="1400"/>
              <a:buFont typeface="Arial"/>
              <a:buNone/>
            </a:pPr>
            <a:endParaRPr sz="1600" b="0" i="0" u="none" strike="noStrike" cap="none" dirty="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sz="1600" b="0" i="0" u="none" strike="noStrike" cap="none" dirty="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sz="1600" b="0" i="0" u="none" strike="noStrike" cap="none" dirty="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sz="1600" b="0" i="0" u="none" strike="noStrike" cap="none" dirty="0">
              <a:solidFill>
                <a:srgbClr val="000000"/>
              </a:solidFill>
              <a:latin typeface="Arial"/>
              <a:ea typeface="Arial"/>
              <a:cs typeface="Arial"/>
              <a:sym typeface="Arial"/>
            </a:endParaRPr>
          </a:p>
        </p:txBody>
      </p:sp>
      <p:sp>
        <p:nvSpPr>
          <p:cNvPr id="139" name="Google Shape;139;p19"/>
          <p:cNvSpPr txBox="1">
            <a:spLocks noGrp="1"/>
          </p:cNvSpPr>
          <p:nvPr>
            <p:ph type="title"/>
          </p:nvPr>
        </p:nvSpPr>
        <p:spPr>
          <a:xfrm>
            <a:off x="3651250" y="215925"/>
            <a:ext cx="5319900" cy="509700"/>
          </a:xfrm>
          <a:prstGeom prst="rect">
            <a:avLst/>
          </a:prstGeom>
          <a:noFill/>
          <a:ln>
            <a:noFill/>
          </a:ln>
          <a:effectLst>
            <a:outerShdw blurRad="57150" dist="19050" dir="5400000" algn="bl" rotWithShape="0">
              <a:srgbClr val="B7B7B7">
                <a:alpha val="50000"/>
              </a:srgbClr>
            </a:outerShdw>
          </a:effectLst>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GB" sz="3000" b="1" dirty="0">
                <a:solidFill>
                  <a:srgbClr val="29BA74"/>
                </a:solidFill>
                <a:latin typeface="Lobster"/>
                <a:ea typeface="Lobster"/>
                <a:cs typeface="Lobster"/>
                <a:sym typeface="Lobster"/>
              </a:rPr>
              <a:t>Navigation, Search &amp; Filtering</a:t>
            </a:r>
            <a:endParaRPr sz="3000" b="1" dirty="0">
              <a:solidFill>
                <a:srgbClr val="29BA74"/>
              </a:solidFill>
              <a:latin typeface="Lobster"/>
              <a:ea typeface="Lobster"/>
              <a:cs typeface="Lobster"/>
              <a:sym typeface="Lobster"/>
            </a:endParaRPr>
          </a:p>
        </p:txBody>
      </p:sp>
      <p:pic>
        <p:nvPicPr>
          <p:cNvPr id="140" name="Google Shape;140;p19"/>
          <p:cNvPicPr preferRelativeResize="0"/>
          <p:nvPr/>
        </p:nvPicPr>
        <p:blipFill>
          <a:blip r:embed="rId8">
            <a:alphaModFix/>
          </a:blip>
          <a:stretch>
            <a:fillRect/>
          </a:stretch>
        </p:blipFill>
        <p:spPr>
          <a:xfrm>
            <a:off x="2458675" y="1443725"/>
            <a:ext cx="298900" cy="298883"/>
          </a:xfrm>
          <a:prstGeom prst="rect">
            <a:avLst/>
          </a:prstGeom>
          <a:noFill/>
          <a:ln>
            <a:noFill/>
          </a:ln>
        </p:spPr>
      </p:pic>
      <p:pic>
        <p:nvPicPr>
          <p:cNvPr id="141" name="Google Shape;141;p19"/>
          <p:cNvPicPr preferRelativeResize="0"/>
          <p:nvPr/>
        </p:nvPicPr>
        <p:blipFill>
          <a:blip r:embed="rId8">
            <a:alphaModFix/>
          </a:blip>
          <a:stretch>
            <a:fillRect/>
          </a:stretch>
        </p:blipFill>
        <p:spPr>
          <a:xfrm>
            <a:off x="2458675" y="2786109"/>
            <a:ext cx="298900" cy="298883"/>
          </a:xfrm>
          <a:prstGeom prst="rect">
            <a:avLst/>
          </a:prstGeom>
          <a:noFill/>
          <a:ln>
            <a:noFill/>
          </a:ln>
        </p:spPr>
      </p:pic>
      <p:pic>
        <p:nvPicPr>
          <p:cNvPr id="142" name="Google Shape;142;p19"/>
          <p:cNvPicPr preferRelativeResize="0"/>
          <p:nvPr/>
        </p:nvPicPr>
        <p:blipFill>
          <a:blip r:embed="rId8">
            <a:alphaModFix/>
          </a:blip>
          <a:stretch>
            <a:fillRect/>
          </a:stretch>
        </p:blipFill>
        <p:spPr>
          <a:xfrm>
            <a:off x="2458675" y="3209643"/>
            <a:ext cx="298900" cy="298883"/>
          </a:xfrm>
          <a:prstGeom prst="rect">
            <a:avLst/>
          </a:prstGeom>
          <a:noFill/>
          <a:ln>
            <a:noFill/>
          </a:ln>
        </p:spPr>
      </p:pic>
      <p:pic>
        <p:nvPicPr>
          <p:cNvPr id="143" name="Google Shape;143;p19"/>
          <p:cNvPicPr preferRelativeResize="0"/>
          <p:nvPr/>
        </p:nvPicPr>
        <p:blipFill>
          <a:blip r:embed="rId8">
            <a:alphaModFix/>
          </a:blip>
          <a:stretch>
            <a:fillRect/>
          </a:stretch>
        </p:blipFill>
        <p:spPr>
          <a:xfrm>
            <a:off x="2458675" y="4538868"/>
            <a:ext cx="298900" cy="298883"/>
          </a:xfrm>
          <a:prstGeom prst="rect">
            <a:avLst/>
          </a:prstGeom>
          <a:noFill/>
          <a:ln>
            <a:noFill/>
          </a:ln>
        </p:spPr>
      </p:pic>
      <p:grpSp>
        <p:nvGrpSpPr>
          <p:cNvPr id="144" name="Google Shape;144;p19"/>
          <p:cNvGrpSpPr/>
          <p:nvPr/>
        </p:nvGrpSpPr>
        <p:grpSpPr>
          <a:xfrm>
            <a:off x="3831279" y="311130"/>
            <a:ext cx="327876" cy="319282"/>
            <a:chOff x="1059146" y="1962352"/>
            <a:chExt cx="1217963" cy="1186040"/>
          </a:xfrm>
        </p:grpSpPr>
        <p:sp>
          <p:nvSpPr>
            <p:cNvPr id="145" name="Google Shape;145;p19"/>
            <p:cNvSpPr/>
            <p:nvPr/>
          </p:nvSpPr>
          <p:spPr>
            <a:xfrm>
              <a:off x="1059146" y="1973642"/>
              <a:ext cx="1193164" cy="1174750"/>
            </a:xfrm>
            <a:custGeom>
              <a:avLst/>
              <a:gdLst/>
              <a:ahLst/>
              <a:cxnLst/>
              <a:rect l="l" t="t" r="r" b="b"/>
              <a:pathLst>
                <a:path w="1193164" h="1174750" extrusionOk="0">
                  <a:moveTo>
                    <a:pt x="345851" y="0"/>
                  </a:moveTo>
                  <a:lnTo>
                    <a:pt x="300564" y="4307"/>
                  </a:lnTo>
                  <a:lnTo>
                    <a:pt x="256116" y="14058"/>
                  </a:lnTo>
                  <a:lnTo>
                    <a:pt x="213243" y="29196"/>
                  </a:lnTo>
                  <a:lnTo>
                    <a:pt x="172682" y="49662"/>
                  </a:lnTo>
                  <a:lnTo>
                    <a:pt x="135170" y="75399"/>
                  </a:lnTo>
                  <a:lnTo>
                    <a:pt x="101443" y="106350"/>
                  </a:lnTo>
                  <a:lnTo>
                    <a:pt x="69266" y="145214"/>
                  </a:lnTo>
                  <a:lnTo>
                    <a:pt x="43152" y="186711"/>
                  </a:lnTo>
                  <a:lnTo>
                    <a:pt x="23135" y="230311"/>
                  </a:lnTo>
                  <a:lnTo>
                    <a:pt x="9249" y="275484"/>
                  </a:lnTo>
                  <a:lnTo>
                    <a:pt x="1526" y="321697"/>
                  </a:lnTo>
                  <a:lnTo>
                    <a:pt x="0" y="368420"/>
                  </a:lnTo>
                  <a:lnTo>
                    <a:pt x="4704" y="415122"/>
                  </a:lnTo>
                  <a:lnTo>
                    <a:pt x="15672" y="461272"/>
                  </a:lnTo>
                  <a:lnTo>
                    <a:pt x="32938" y="506338"/>
                  </a:lnTo>
                  <a:lnTo>
                    <a:pt x="56534" y="549790"/>
                  </a:lnTo>
                  <a:lnTo>
                    <a:pt x="86495" y="591097"/>
                  </a:lnTo>
                  <a:lnTo>
                    <a:pt x="120140" y="626412"/>
                  </a:lnTo>
                  <a:lnTo>
                    <a:pt x="157507" y="655828"/>
                  </a:lnTo>
                  <a:lnTo>
                    <a:pt x="198345" y="679442"/>
                  </a:lnTo>
                  <a:lnTo>
                    <a:pt x="242403" y="697355"/>
                  </a:lnTo>
                  <a:lnTo>
                    <a:pt x="289428" y="709664"/>
                  </a:lnTo>
                  <a:lnTo>
                    <a:pt x="343656" y="716571"/>
                  </a:lnTo>
                  <a:lnTo>
                    <a:pt x="396073" y="715703"/>
                  </a:lnTo>
                  <a:lnTo>
                    <a:pt x="446580" y="707216"/>
                  </a:lnTo>
                  <a:lnTo>
                    <a:pt x="495077" y="691263"/>
                  </a:lnTo>
                  <a:lnTo>
                    <a:pt x="541465" y="667999"/>
                  </a:lnTo>
                  <a:lnTo>
                    <a:pt x="585643" y="637579"/>
                  </a:lnTo>
                  <a:lnTo>
                    <a:pt x="670454" y="721335"/>
                  </a:lnTo>
                  <a:lnTo>
                    <a:pt x="659548" y="744413"/>
                  </a:lnTo>
                  <a:lnTo>
                    <a:pt x="657465" y="764161"/>
                  </a:lnTo>
                  <a:lnTo>
                    <a:pt x="664607" y="782930"/>
                  </a:lnTo>
                  <a:lnTo>
                    <a:pt x="1036279" y="1155827"/>
                  </a:lnTo>
                  <a:lnTo>
                    <a:pt x="1076554" y="1174241"/>
                  </a:lnTo>
                  <a:lnTo>
                    <a:pt x="1093570" y="1169713"/>
                  </a:lnTo>
                  <a:lnTo>
                    <a:pt x="1109899" y="1157745"/>
                  </a:lnTo>
                  <a:lnTo>
                    <a:pt x="1174491" y="1092848"/>
                  </a:lnTo>
                  <a:lnTo>
                    <a:pt x="1188445" y="1073917"/>
                  </a:lnTo>
                  <a:lnTo>
                    <a:pt x="1193149" y="1054920"/>
                  </a:lnTo>
                  <a:lnTo>
                    <a:pt x="1188502" y="1035941"/>
                  </a:lnTo>
                  <a:lnTo>
                    <a:pt x="813811" y="659258"/>
                  </a:lnTo>
                  <a:lnTo>
                    <a:pt x="778086" y="641617"/>
                  </a:lnTo>
                  <a:lnTo>
                    <a:pt x="767008" y="642384"/>
                  </a:lnTo>
                  <a:lnTo>
                    <a:pt x="756030" y="645116"/>
                  </a:lnTo>
                  <a:lnTo>
                    <a:pt x="735440" y="651739"/>
                  </a:lnTo>
                  <a:lnTo>
                    <a:pt x="651975" y="569392"/>
                  </a:lnTo>
                  <a:lnTo>
                    <a:pt x="677728" y="526736"/>
                  </a:lnTo>
                  <a:lnTo>
                    <a:pt x="697213" y="482545"/>
                  </a:lnTo>
                  <a:lnTo>
                    <a:pt x="710483" y="437301"/>
                  </a:lnTo>
                  <a:lnTo>
                    <a:pt x="717591" y="391486"/>
                  </a:lnTo>
                  <a:lnTo>
                    <a:pt x="718592" y="345580"/>
                  </a:lnTo>
                  <a:lnTo>
                    <a:pt x="713538" y="300065"/>
                  </a:lnTo>
                  <a:lnTo>
                    <a:pt x="702484" y="255423"/>
                  </a:lnTo>
                  <a:lnTo>
                    <a:pt x="685483" y="212134"/>
                  </a:lnTo>
                  <a:lnTo>
                    <a:pt x="662587" y="170680"/>
                  </a:lnTo>
                  <a:lnTo>
                    <a:pt x="633852" y="131543"/>
                  </a:lnTo>
                  <a:lnTo>
                    <a:pt x="599330" y="95203"/>
                  </a:lnTo>
                  <a:lnTo>
                    <a:pt x="559075" y="62142"/>
                  </a:lnTo>
                  <a:lnTo>
                    <a:pt x="520647" y="38364"/>
                  </a:lnTo>
                  <a:lnTo>
                    <a:pt x="479374" y="20319"/>
                  </a:lnTo>
                  <a:lnTo>
                    <a:pt x="435992" y="7948"/>
                  </a:lnTo>
                  <a:lnTo>
                    <a:pt x="391239" y="1194"/>
                  </a:lnTo>
                  <a:lnTo>
                    <a:pt x="345851" y="0"/>
                  </a:lnTo>
                  <a:close/>
                </a:path>
              </a:pathLst>
            </a:custGeom>
            <a:solidFill>
              <a:srgbClr val="FCB42E"/>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46" name="Google Shape;146;p19"/>
            <p:cNvSpPr/>
            <p:nvPr/>
          </p:nvSpPr>
          <p:spPr>
            <a:xfrm>
              <a:off x="1085849" y="1962352"/>
              <a:ext cx="1191260" cy="1176655"/>
            </a:xfrm>
            <a:custGeom>
              <a:avLst/>
              <a:gdLst/>
              <a:ahLst/>
              <a:cxnLst/>
              <a:rect l="l" t="t" r="r" b="b"/>
              <a:pathLst>
                <a:path w="1191260" h="1176655" extrusionOk="0">
                  <a:moveTo>
                    <a:pt x="651370" y="570294"/>
                  </a:moveTo>
                  <a:lnTo>
                    <a:pt x="672250" y="591019"/>
                  </a:lnTo>
                  <a:lnTo>
                    <a:pt x="693077" y="611690"/>
                  </a:lnTo>
                  <a:lnTo>
                    <a:pt x="713857" y="632312"/>
                  </a:lnTo>
                  <a:lnTo>
                    <a:pt x="734593" y="652895"/>
                  </a:lnTo>
                  <a:lnTo>
                    <a:pt x="744583" y="649808"/>
                  </a:lnTo>
                  <a:lnTo>
                    <a:pt x="755207" y="646324"/>
                  </a:lnTo>
                  <a:lnTo>
                    <a:pt x="766196" y="643624"/>
                  </a:lnTo>
                  <a:lnTo>
                    <a:pt x="805239" y="654140"/>
                  </a:lnTo>
                  <a:lnTo>
                    <a:pt x="849013" y="696398"/>
                  </a:lnTo>
                  <a:lnTo>
                    <a:pt x="885050" y="732203"/>
                  </a:lnTo>
                  <a:lnTo>
                    <a:pt x="921054" y="768042"/>
                  </a:lnTo>
                  <a:lnTo>
                    <a:pt x="957029" y="803909"/>
                  </a:lnTo>
                  <a:lnTo>
                    <a:pt x="992980" y="839802"/>
                  </a:lnTo>
                  <a:lnTo>
                    <a:pt x="1028908" y="875717"/>
                  </a:lnTo>
                  <a:lnTo>
                    <a:pt x="1064819" y="911650"/>
                  </a:lnTo>
                  <a:lnTo>
                    <a:pt x="1100714" y="947597"/>
                  </a:lnTo>
                  <a:lnTo>
                    <a:pt x="1136599" y="983554"/>
                  </a:lnTo>
                  <a:lnTo>
                    <a:pt x="1172477" y="1019518"/>
                  </a:lnTo>
                  <a:lnTo>
                    <a:pt x="1191104" y="1057426"/>
                  </a:lnTo>
                  <a:lnTo>
                    <a:pt x="1186346" y="1076406"/>
                  </a:lnTo>
                  <a:lnTo>
                    <a:pt x="1156214" y="1111546"/>
                  </a:lnTo>
                  <a:lnTo>
                    <a:pt x="1123829" y="1143918"/>
                  </a:lnTo>
                  <a:lnTo>
                    <a:pt x="1091184" y="1171917"/>
                  </a:lnTo>
                  <a:lnTo>
                    <a:pt x="1074158" y="1176390"/>
                  </a:lnTo>
                  <a:lnTo>
                    <a:pt x="1056844" y="1173399"/>
                  </a:lnTo>
                  <a:lnTo>
                    <a:pt x="1039622" y="1162914"/>
                  </a:lnTo>
                  <a:lnTo>
                    <a:pt x="1033939" y="1157860"/>
                  </a:lnTo>
                  <a:lnTo>
                    <a:pt x="1028473" y="1152540"/>
                  </a:lnTo>
                  <a:lnTo>
                    <a:pt x="1023115" y="1147089"/>
                  </a:lnTo>
                  <a:lnTo>
                    <a:pt x="1017753" y="1141642"/>
                  </a:lnTo>
                  <a:lnTo>
                    <a:pt x="980228" y="1104142"/>
                  </a:lnTo>
                  <a:lnTo>
                    <a:pt x="942703" y="1066641"/>
                  </a:lnTo>
                  <a:lnTo>
                    <a:pt x="905179" y="1029139"/>
                  </a:lnTo>
                  <a:lnTo>
                    <a:pt x="867656" y="991634"/>
                  </a:lnTo>
                  <a:lnTo>
                    <a:pt x="830135" y="954127"/>
                  </a:lnTo>
                  <a:lnTo>
                    <a:pt x="792616" y="916616"/>
                  </a:lnTo>
                  <a:lnTo>
                    <a:pt x="755102" y="879103"/>
                  </a:lnTo>
                  <a:lnTo>
                    <a:pt x="717591" y="841585"/>
                  </a:lnTo>
                  <a:lnTo>
                    <a:pt x="680085" y="804063"/>
                  </a:lnTo>
                  <a:lnTo>
                    <a:pt x="656284" y="765082"/>
                  </a:lnTo>
                  <a:lnTo>
                    <a:pt x="658423" y="745343"/>
                  </a:lnTo>
                  <a:lnTo>
                    <a:pt x="669392" y="722300"/>
                  </a:lnTo>
                  <a:lnTo>
                    <a:pt x="648491" y="701533"/>
                  </a:lnTo>
                  <a:lnTo>
                    <a:pt x="627528" y="680705"/>
                  </a:lnTo>
                  <a:lnTo>
                    <a:pt x="606357" y="659671"/>
                  </a:lnTo>
                  <a:lnTo>
                    <a:pt x="584835" y="638290"/>
                  </a:lnTo>
                  <a:lnTo>
                    <a:pt x="540566" y="668579"/>
                  </a:lnTo>
                  <a:lnTo>
                    <a:pt x="494109" y="691704"/>
                  </a:lnTo>
                  <a:lnTo>
                    <a:pt x="445565" y="707511"/>
                  </a:lnTo>
                  <a:lnTo>
                    <a:pt x="395035" y="715846"/>
                  </a:lnTo>
                  <a:lnTo>
                    <a:pt x="342619" y="716556"/>
                  </a:lnTo>
                  <a:lnTo>
                    <a:pt x="288417" y="709486"/>
                  </a:lnTo>
                  <a:lnTo>
                    <a:pt x="241424" y="697038"/>
                  </a:lnTo>
                  <a:lnTo>
                    <a:pt x="197416" y="678998"/>
                  </a:lnTo>
                  <a:lnTo>
                    <a:pt x="156647" y="655265"/>
                  </a:lnTo>
                  <a:lnTo>
                    <a:pt x="119366" y="625740"/>
                  </a:lnTo>
                  <a:lnTo>
                    <a:pt x="85827" y="590322"/>
                  </a:lnTo>
                  <a:lnTo>
                    <a:pt x="55991" y="548925"/>
                  </a:lnTo>
                  <a:lnTo>
                    <a:pt x="32525" y="505402"/>
                  </a:lnTo>
                  <a:lnTo>
                    <a:pt x="15395" y="460285"/>
                  </a:lnTo>
                  <a:lnTo>
                    <a:pt x="4564" y="414103"/>
                  </a:lnTo>
                  <a:lnTo>
                    <a:pt x="0" y="367388"/>
                  </a:lnTo>
                  <a:lnTo>
                    <a:pt x="1665" y="320670"/>
                  </a:lnTo>
                  <a:lnTo>
                    <a:pt x="9526" y="274480"/>
                  </a:lnTo>
                  <a:lnTo>
                    <a:pt x="23547" y="229349"/>
                  </a:lnTo>
                  <a:lnTo>
                    <a:pt x="43693" y="185807"/>
                  </a:lnTo>
                  <a:lnTo>
                    <a:pt x="69930" y="144385"/>
                  </a:lnTo>
                  <a:lnTo>
                    <a:pt x="102222" y="105614"/>
                  </a:lnTo>
                  <a:lnTo>
                    <a:pt x="136038" y="74769"/>
                  </a:lnTo>
                  <a:lnTo>
                    <a:pt x="173625" y="49146"/>
                  </a:lnTo>
                  <a:lnTo>
                    <a:pt x="214245" y="28803"/>
                  </a:lnTo>
                  <a:lnTo>
                    <a:pt x="257161" y="13793"/>
                  </a:lnTo>
                  <a:lnTo>
                    <a:pt x="301637" y="4173"/>
                  </a:lnTo>
                  <a:lnTo>
                    <a:pt x="346936" y="0"/>
                  </a:lnTo>
                  <a:lnTo>
                    <a:pt x="392320" y="1327"/>
                  </a:lnTo>
                  <a:lnTo>
                    <a:pt x="437054" y="8211"/>
                  </a:lnTo>
                  <a:lnTo>
                    <a:pt x="480400" y="20708"/>
                  </a:lnTo>
                  <a:lnTo>
                    <a:pt x="521621" y="38874"/>
                  </a:lnTo>
                  <a:lnTo>
                    <a:pt x="559981" y="62764"/>
                  </a:lnTo>
                  <a:lnTo>
                    <a:pt x="600136" y="95947"/>
                  </a:lnTo>
                  <a:lnTo>
                    <a:pt x="634548" y="132391"/>
                  </a:lnTo>
                  <a:lnTo>
                    <a:pt x="663166" y="171616"/>
                  </a:lnTo>
                  <a:lnTo>
                    <a:pt x="685938" y="213139"/>
                  </a:lnTo>
                  <a:lnTo>
                    <a:pt x="702810" y="256479"/>
                  </a:lnTo>
                  <a:lnTo>
                    <a:pt x="713732" y="301156"/>
                  </a:lnTo>
                  <a:lnTo>
                    <a:pt x="718651" y="346686"/>
                  </a:lnTo>
                  <a:lnTo>
                    <a:pt x="717514" y="392589"/>
                  </a:lnTo>
                  <a:lnTo>
                    <a:pt x="710270" y="438382"/>
                  </a:lnTo>
                  <a:lnTo>
                    <a:pt x="696866" y="483585"/>
                  </a:lnTo>
                  <a:lnTo>
                    <a:pt x="677250" y="527717"/>
                  </a:lnTo>
                  <a:lnTo>
                    <a:pt x="651370" y="570294"/>
                  </a:lnTo>
                  <a:close/>
                </a:path>
              </a:pathLst>
            </a:custGeom>
            <a:solidFill>
              <a:srgbClr val="29BA74"/>
            </a:solidFill>
            <a:ln w="9525"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rgbClr val="F15734"/>
                </a:solidFill>
              </a:endParaRPr>
            </a:p>
          </p:txBody>
        </p:sp>
        <p:sp>
          <p:nvSpPr>
            <p:cNvPr id="147" name="Google Shape;147;p19"/>
            <p:cNvSpPr/>
            <p:nvPr/>
          </p:nvSpPr>
          <p:spPr>
            <a:xfrm>
              <a:off x="1227086" y="2095550"/>
              <a:ext cx="273050" cy="433069"/>
            </a:xfrm>
            <a:custGeom>
              <a:avLst/>
              <a:gdLst/>
              <a:ahLst/>
              <a:cxnLst/>
              <a:rect l="l" t="t" r="r" b="b"/>
              <a:pathLst>
                <a:path w="273050" h="433069" extrusionOk="0">
                  <a:moveTo>
                    <a:pt x="156705" y="0"/>
                  </a:moveTo>
                  <a:lnTo>
                    <a:pt x="106872" y="21536"/>
                  </a:lnTo>
                  <a:lnTo>
                    <a:pt x="57843" y="62859"/>
                  </a:lnTo>
                  <a:lnTo>
                    <a:pt x="24846" y="109547"/>
                  </a:lnTo>
                  <a:lnTo>
                    <a:pt x="9517" y="148611"/>
                  </a:lnTo>
                  <a:lnTo>
                    <a:pt x="502" y="198088"/>
                  </a:lnTo>
                  <a:lnTo>
                    <a:pt x="0" y="215480"/>
                  </a:lnTo>
                  <a:lnTo>
                    <a:pt x="1472" y="229587"/>
                  </a:lnTo>
                  <a:lnTo>
                    <a:pt x="14236" y="284937"/>
                  </a:lnTo>
                  <a:lnTo>
                    <a:pt x="39945" y="333123"/>
                  </a:lnTo>
                  <a:lnTo>
                    <a:pt x="72086" y="372167"/>
                  </a:lnTo>
                  <a:lnTo>
                    <a:pt x="110962" y="401897"/>
                  </a:lnTo>
                  <a:lnTo>
                    <a:pt x="156877" y="422141"/>
                  </a:lnTo>
                  <a:lnTo>
                    <a:pt x="210134" y="432727"/>
                  </a:lnTo>
                  <a:lnTo>
                    <a:pt x="272453" y="430961"/>
                  </a:lnTo>
                  <a:lnTo>
                    <a:pt x="261305" y="427816"/>
                  </a:lnTo>
                  <a:lnTo>
                    <a:pt x="246605" y="419241"/>
                  </a:lnTo>
                  <a:lnTo>
                    <a:pt x="220929" y="401815"/>
                  </a:lnTo>
                  <a:lnTo>
                    <a:pt x="207890" y="393550"/>
                  </a:lnTo>
                  <a:lnTo>
                    <a:pt x="195314" y="384635"/>
                  </a:lnTo>
                  <a:lnTo>
                    <a:pt x="141148" y="330932"/>
                  </a:lnTo>
                  <a:lnTo>
                    <a:pt x="115300" y="291165"/>
                  </a:lnTo>
                  <a:lnTo>
                    <a:pt x="96102" y="247369"/>
                  </a:lnTo>
                  <a:lnTo>
                    <a:pt x="85507" y="201403"/>
                  </a:lnTo>
                  <a:lnTo>
                    <a:pt x="85469" y="155131"/>
                  </a:lnTo>
                  <a:lnTo>
                    <a:pt x="97942" y="110413"/>
                  </a:lnTo>
                  <a:lnTo>
                    <a:pt x="119891" y="64609"/>
                  </a:lnTo>
                  <a:lnTo>
                    <a:pt x="138672" y="29827"/>
                  </a:lnTo>
                  <a:lnTo>
                    <a:pt x="151779" y="7734"/>
                  </a:lnTo>
                  <a:lnTo>
                    <a:pt x="156705" y="0"/>
                  </a:lnTo>
                  <a:close/>
                </a:path>
              </a:pathLst>
            </a:custGeom>
            <a:solidFill>
              <a:srgbClr val="FCB42E"/>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48" name="Google Shape;148;p19"/>
            <p:cNvSpPr/>
            <p:nvPr/>
          </p:nvSpPr>
          <p:spPr>
            <a:xfrm>
              <a:off x="1173786" y="2048123"/>
              <a:ext cx="548005" cy="544830"/>
            </a:xfrm>
            <a:custGeom>
              <a:avLst/>
              <a:gdLst/>
              <a:ahLst/>
              <a:cxnLst/>
              <a:rect l="l" t="t" r="r" b="b"/>
              <a:pathLst>
                <a:path w="548005" h="544830" extrusionOk="0">
                  <a:moveTo>
                    <a:pt x="276957" y="0"/>
                  </a:moveTo>
                  <a:lnTo>
                    <a:pt x="222070" y="5618"/>
                  </a:lnTo>
                  <a:lnTo>
                    <a:pt x="181606" y="17186"/>
                  </a:lnTo>
                  <a:lnTo>
                    <a:pt x="143001" y="34982"/>
                  </a:lnTo>
                  <a:lnTo>
                    <a:pt x="107218" y="57991"/>
                  </a:lnTo>
                  <a:lnTo>
                    <a:pt x="75220" y="85196"/>
                  </a:lnTo>
                  <a:lnTo>
                    <a:pt x="47694" y="117754"/>
                  </a:lnTo>
                  <a:lnTo>
                    <a:pt x="25969" y="151617"/>
                  </a:lnTo>
                  <a:lnTo>
                    <a:pt x="7190" y="202447"/>
                  </a:lnTo>
                  <a:lnTo>
                    <a:pt x="1" y="255935"/>
                  </a:lnTo>
                  <a:lnTo>
                    <a:pt x="0" y="281201"/>
                  </a:lnTo>
                  <a:lnTo>
                    <a:pt x="2220" y="310697"/>
                  </a:lnTo>
                  <a:lnTo>
                    <a:pt x="13286" y="358978"/>
                  </a:lnTo>
                  <a:lnTo>
                    <a:pt x="34200" y="404963"/>
                  </a:lnTo>
                  <a:lnTo>
                    <a:pt x="63022" y="446557"/>
                  </a:lnTo>
                  <a:lnTo>
                    <a:pt x="97813" y="481665"/>
                  </a:lnTo>
                  <a:lnTo>
                    <a:pt x="141466" y="511451"/>
                  </a:lnTo>
                  <a:lnTo>
                    <a:pt x="188813" y="531633"/>
                  </a:lnTo>
                  <a:lnTo>
                    <a:pt x="238397" y="542490"/>
                  </a:lnTo>
                  <a:lnTo>
                    <a:pt x="288757" y="544301"/>
                  </a:lnTo>
                  <a:lnTo>
                    <a:pt x="333608" y="538404"/>
                  </a:lnTo>
                  <a:lnTo>
                    <a:pt x="376835" y="525582"/>
                  </a:lnTo>
                  <a:lnTo>
                    <a:pt x="417367" y="506038"/>
                  </a:lnTo>
                  <a:lnTo>
                    <a:pt x="454132" y="479976"/>
                  </a:lnTo>
                  <a:lnTo>
                    <a:pt x="486061" y="447596"/>
                  </a:lnTo>
                  <a:lnTo>
                    <a:pt x="512082" y="409103"/>
                  </a:lnTo>
                  <a:lnTo>
                    <a:pt x="531124" y="364698"/>
                  </a:lnTo>
                  <a:lnTo>
                    <a:pt x="543142" y="318551"/>
                  </a:lnTo>
                  <a:lnTo>
                    <a:pt x="547934" y="256584"/>
                  </a:lnTo>
                  <a:lnTo>
                    <a:pt x="541936" y="213195"/>
                  </a:lnTo>
                  <a:lnTo>
                    <a:pt x="528699" y="172203"/>
                  </a:lnTo>
                  <a:lnTo>
                    <a:pt x="508954" y="134187"/>
                  </a:lnTo>
                  <a:lnTo>
                    <a:pt x="483436" y="99722"/>
                  </a:lnTo>
                  <a:lnTo>
                    <a:pt x="452876" y="69384"/>
                  </a:lnTo>
                  <a:lnTo>
                    <a:pt x="418007" y="43751"/>
                  </a:lnTo>
                  <a:lnTo>
                    <a:pt x="379563" y="23399"/>
                  </a:lnTo>
                  <a:lnTo>
                    <a:pt x="338276" y="8904"/>
                  </a:lnTo>
                  <a:lnTo>
                    <a:pt x="294879" y="843"/>
                  </a:lnTo>
                  <a:lnTo>
                    <a:pt x="276957" y="0"/>
                  </a:lnTo>
                  <a:close/>
                </a:path>
              </a:pathLst>
            </a:custGeom>
            <a:solidFill>
              <a:srgbClr val="FFFF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49" name="Google Shape;149;p19"/>
            <p:cNvSpPr/>
            <p:nvPr/>
          </p:nvSpPr>
          <p:spPr>
            <a:xfrm>
              <a:off x="1176748" y="2045545"/>
              <a:ext cx="548005" cy="544830"/>
            </a:xfrm>
            <a:custGeom>
              <a:avLst/>
              <a:gdLst/>
              <a:ahLst/>
              <a:cxnLst/>
              <a:rect l="l" t="t" r="r" b="b"/>
              <a:pathLst>
                <a:path w="548005" h="544830" extrusionOk="0">
                  <a:moveTo>
                    <a:pt x="288755" y="544301"/>
                  </a:moveTo>
                  <a:lnTo>
                    <a:pt x="238394" y="542490"/>
                  </a:lnTo>
                  <a:lnTo>
                    <a:pt x="188812" y="531633"/>
                  </a:lnTo>
                  <a:lnTo>
                    <a:pt x="141468" y="511451"/>
                  </a:lnTo>
                  <a:lnTo>
                    <a:pt x="97823" y="481665"/>
                  </a:lnTo>
                  <a:lnTo>
                    <a:pt x="63025" y="446557"/>
                  </a:lnTo>
                  <a:lnTo>
                    <a:pt x="34201" y="404962"/>
                  </a:lnTo>
                  <a:lnTo>
                    <a:pt x="13289" y="358973"/>
                  </a:lnTo>
                  <a:lnTo>
                    <a:pt x="2230" y="310685"/>
                  </a:lnTo>
                  <a:lnTo>
                    <a:pt x="0" y="255933"/>
                  </a:lnTo>
                  <a:lnTo>
                    <a:pt x="1557" y="234899"/>
                  </a:lnTo>
                  <a:lnTo>
                    <a:pt x="11650" y="185525"/>
                  </a:lnTo>
                  <a:lnTo>
                    <a:pt x="36089" y="134983"/>
                  </a:lnTo>
                  <a:lnTo>
                    <a:pt x="60756" y="100852"/>
                  </a:lnTo>
                  <a:lnTo>
                    <a:pt x="107215" y="57991"/>
                  </a:lnTo>
                  <a:lnTo>
                    <a:pt x="142998" y="34982"/>
                  </a:lnTo>
                  <a:lnTo>
                    <a:pt x="181603" y="17186"/>
                  </a:lnTo>
                  <a:lnTo>
                    <a:pt x="222067" y="5618"/>
                  </a:lnTo>
                  <a:lnTo>
                    <a:pt x="276954" y="0"/>
                  </a:lnTo>
                  <a:lnTo>
                    <a:pt x="294876" y="843"/>
                  </a:lnTo>
                  <a:lnTo>
                    <a:pt x="338273" y="8904"/>
                  </a:lnTo>
                  <a:lnTo>
                    <a:pt x="379560" y="23399"/>
                  </a:lnTo>
                  <a:lnTo>
                    <a:pt x="418004" y="43751"/>
                  </a:lnTo>
                  <a:lnTo>
                    <a:pt x="452873" y="69384"/>
                  </a:lnTo>
                  <a:lnTo>
                    <a:pt x="483433" y="99722"/>
                  </a:lnTo>
                  <a:lnTo>
                    <a:pt x="508952" y="134187"/>
                  </a:lnTo>
                  <a:lnTo>
                    <a:pt x="528696" y="172203"/>
                  </a:lnTo>
                  <a:lnTo>
                    <a:pt x="541934" y="213195"/>
                  </a:lnTo>
                  <a:lnTo>
                    <a:pt x="547931" y="256584"/>
                  </a:lnTo>
                  <a:lnTo>
                    <a:pt x="545955" y="301795"/>
                  </a:lnTo>
                  <a:lnTo>
                    <a:pt x="535273" y="350949"/>
                  </a:lnTo>
                  <a:lnTo>
                    <a:pt x="512080" y="409103"/>
                  </a:lnTo>
                  <a:lnTo>
                    <a:pt x="486060" y="447596"/>
                  </a:lnTo>
                  <a:lnTo>
                    <a:pt x="454133" y="479976"/>
                  </a:lnTo>
                  <a:lnTo>
                    <a:pt x="417369" y="506038"/>
                  </a:lnTo>
                  <a:lnTo>
                    <a:pt x="376838" y="525582"/>
                  </a:lnTo>
                  <a:lnTo>
                    <a:pt x="333610" y="538404"/>
                  </a:lnTo>
                  <a:lnTo>
                    <a:pt x="288755" y="544301"/>
                  </a:lnTo>
                  <a:close/>
                </a:path>
              </a:pathLst>
            </a:custGeom>
            <a:noFill/>
            <a:ln w="9525"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50" name="Google Shape;150;p19"/>
            <p:cNvSpPr/>
            <p:nvPr/>
          </p:nvSpPr>
          <p:spPr>
            <a:xfrm>
              <a:off x="1226073" y="2116137"/>
              <a:ext cx="279400" cy="431164"/>
            </a:xfrm>
            <a:custGeom>
              <a:avLst/>
              <a:gdLst/>
              <a:ahLst/>
              <a:cxnLst/>
              <a:rect l="l" t="t" r="r" b="b"/>
              <a:pathLst>
                <a:path w="279400" h="431164" extrusionOk="0">
                  <a:moveTo>
                    <a:pt x="150162" y="0"/>
                  </a:moveTo>
                  <a:lnTo>
                    <a:pt x="101000" y="23029"/>
                  </a:lnTo>
                  <a:lnTo>
                    <a:pt x="53242" y="65807"/>
                  </a:lnTo>
                  <a:lnTo>
                    <a:pt x="21662" y="113469"/>
                  </a:lnTo>
                  <a:lnTo>
                    <a:pt x="7516" y="152979"/>
                  </a:lnTo>
                  <a:lnTo>
                    <a:pt x="0" y="202700"/>
                  </a:lnTo>
                  <a:lnTo>
                    <a:pt x="23" y="220103"/>
                  </a:lnTo>
                  <a:lnTo>
                    <a:pt x="9288" y="270177"/>
                  </a:lnTo>
                  <a:lnTo>
                    <a:pt x="43491" y="336482"/>
                  </a:lnTo>
                  <a:lnTo>
                    <a:pt x="76795" y="374541"/>
                  </a:lnTo>
                  <a:lnTo>
                    <a:pt x="116549" y="403088"/>
                  </a:lnTo>
                  <a:lnTo>
                    <a:pt x="163051" y="421942"/>
                  </a:lnTo>
                  <a:lnTo>
                    <a:pt x="216596" y="430923"/>
                  </a:lnTo>
                  <a:lnTo>
                    <a:pt x="278838" y="427266"/>
                  </a:lnTo>
                  <a:lnTo>
                    <a:pt x="267606" y="424463"/>
                  </a:lnTo>
                  <a:lnTo>
                    <a:pt x="252656" y="416332"/>
                  </a:lnTo>
                  <a:lnTo>
                    <a:pt x="237703" y="406776"/>
                  </a:lnTo>
                  <a:lnTo>
                    <a:pt x="226464" y="399694"/>
                  </a:lnTo>
                  <a:lnTo>
                    <a:pt x="213179" y="391824"/>
                  </a:lnTo>
                  <a:lnTo>
                    <a:pt x="200340" y="383292"/>
                  </a:lnTo>
                  <a:lnTo>
                    <a:pt x="144574" y="331244"/>
                  </a:lnTo>
                  <a:lnTo>
                    <a:pt x="117543" y="292272"/>
                  </a:lnTo>
                  <a:lnTo>
                    <a:pt x="97036" y="249072"/>
                  </a:lnTo>
                  <a:lnTo>
                    <a:pt x="85063" y="203446"/>
                  </a:lnTo>
                  <a:lnTo>
                    <a:pt x="83631" y="157197"/>
                  </a:lnTo>
                  <a:lnTo>
                    <a:pt x="94752" y="112128"/>
                  </a:lnTo>
                  <a:lnTo>
                    <a:pt x="115315" y="65692"/>
                  </a:lnTo>
                  <a:lnTo>
                    <a:pt x="133039" y="30360"/>
                  </a:lnTo>
                  <a:lnTo>
                    <a:pt x="145472" y="7881"/>
                  </a:lnTo>
                  <a:lnTo>
                    <a:pt x="150162" y="0"/>
                  </a:lnTo>
                  <a:close/>
                </a:path>
              </a:pathLst>
            </a:custGeom>
            <a:no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sp>
        <p:nvSpPr>
          <p:cNvPr id="151" name="Google Shape;151;p19"/>
          <p:cNvSpPr/>
          <p:nvPr/>
        </p:nvSpPr>
        <p:spPr>
          <a:xfrm>
            <a:off x="67650" y="248975"/>
            <a:ext cx="1733718" cy="350100"/>
          </a:xfrm>
          <a:prstGeom prst="wedgeRoundRectCallout">
            <a:avLst>
              <a:gd name="adj1" fmla="val -33507"/>
              <a:gd name="adj2" fmla="val 73990"/>
              <a:gd name="adj3" fmla="val 16667"/>
            </a:avLst>
          </a:prstGeom>
          <a:solidFill>
            <a:srgbClr val="FFFFFF"/>
          </a:solidFill>
          <a:ln w="9525" cap="flat" cmpd="sng">
            <a:solidFill>
              <a:srgbClr val="CCCCCC"/>
            </a:solidFill>
            <a:prstDash val="solid"/>
            <a:miter lim="800000"/>
            <a:headEnd type="none" w="sm" len="sm"/>
            <a:tailEnd type="none" w="sm" len="sm"/>
          </a:ln>
          <a:effectLst>
            <a:outerShdw blurRad="63500" dist="38100" dir="2700000" algn="ctr" rotWithShape="0">
              <a:srgbClr val="000000"/>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Verdana"/>
              <a:buNone/>
            </a:pPr>
            <a:r>
              <a:rPr lang="en-GB" sz="1800" b="1" dirty="0">
                <a:solidFill>
                  <a:srgbClr val="29BA74"/>
                </a:solidFill>
                <a:latin typeface="Lobster"/>
                <a:ea typeface="Lobster"/>
                <a:cs typeface="Lobster"/>
                <a:sym typeface="Lobster"/>
              </a:rPr>
              <a:t>Did you know…?</a:t>
            </a:r>
            <a:endParaRPr sz="1800" b="1" strike="noStrike" cap="none" dirty="0">
              <a:solidFill>
                <a:srgbClr val="29BA74"/>
              </a:solidFill>
              <a:latin typeface="Lobster"/>
              <a:ea typeface="Lobster"/>
              <a:cs typeface="Lobster"/>
              <a:sym typeface="Lobste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0"/>
          <p:cNvSpPr txBox="1"/>
          <p:nvPr/>
        </p:nvSpPr>
        <p:spPr>
          <a:xfrm>
            <a:off x="620275" y="974925"/>
            <a:ext cx="4551900" cy="2017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GB" dirty="0">
                <a:solidFill>
                  <a:srgbClr val="434343"/>
                </a:solidFill>
              </a:rPr>
              <a:t>By right clicking the ‘view on map’ button and selecting 'open in new tab', you can view the map and permit details side by side.</a:t>
            </a:r>
            <a:endParaRPr dirty="0">
              <a:solidFill>
                <a:srgbClr val="434343"/>
              </a:solidFill>
            </a:endParaRPr>
          </a:p>
          <a:p>
            <a:pPr marL="0" marR="0" lvl="0" indent="0" algn="l" rtl="0">
              <a:lnSpc>
                <a:spcPct val="100000"/>
              </a:lnSpc>
              <a:spcBef>
                <a:spcPts val="0"/>
              </a:spcBef>
              <a:spcAft>
                <a:spcPts val="0"/>
              </a:spcAft>
              <a:buNone/>
            </a:pPr>
            <a:endParaRPr dirty="0">
              <a:solidFill>
                <a:srgbClr val="434343"/>
              </a:solidFill>
            </a:endParaRPr>
          </a:p>
          <a:p>
            <a:pPr marL="0" marR="0" lvl="0" indent="0" algn="l" rtl="0">
              <a:lnSpc>
                <a:spcPct val="100000"/>
              </a:lnSpc>
              <a:spcBef>
                <a:spcPts val="0"/>
              </a:spcBef>
              <a:spcAft>
                <a:spcPts val="0"/>
              </a:spcAft>
              <a:buNone/>
            </a:pPr>
            <a:endParaRPr dirty="0">
              <a:solidFill>
                <a:srgbClr val="434343"/>
              </a:solidFill>
            </a:endParaRPr>
          </a:p>
          <a:p>
            <a:pPr marL="0" marR="0" lvl="0" indent="0" algn="l" rtl="0">
              <a:lnSpc>
                <a:spcPct val="100000"/>
              </a:lnSpc>
              <a:spcBef>
                <a:spcPts val="0"/>
              </a:spcBef>
              <a:spcAft>
                <a:spcPts val="0"/>
              </a:spcAft>
              <a:buNone/>
            </a:pPr>
            <a:r>
              <a:rPr lang="en-GB" b="0" i="0" u="none" strike="noStrike" cap="none" dirty="0">
                <a:solidFill>
                  <a:srgbClr val="434343"/>
                </a:solidFill>
                <a:latin typeface="Arial"/>
                <a:ea typeface="Arial"/>
                <a:cs typeface="Arial"/>
                <a:sym typeface="Arial"/>
              </a:rPr>
              <a:t>You can now upload more than one file at any one time, within a 10MB limit</a:t>
            </a:r>
            <a:r>
              <a:rPr lang="en-GB" dirty="0">
                <a:solidFill>
                  <a:srgbClr val="434343"/>
                </a:solidFill>
              </a:rPr>
              <a:t>:</a:t>
            </a:r>
            <a:endParaRPr dirty="0">
              <a:solidFill>
                <a:srgbClr val="434343"/>
              </a:solidFill>
            </a:endParaRPr>
          </a:p>
          <a:p>
            <a:pPr marL="0" marR="0" lvl="0" indent="457200" algn="l" rtl="0">
              <a:lnSpc>
                <a:spcPct val="100000"/>
              </a:lnSpc>
              <a:spcBef>
                <a:spcPts val="1000"/>
              </a:spcBef>
              <a:spcAft>
                <a:spcPts val="0"/>
              </a:spcAft>
              <a:buNone/>
            </a:pPr>
            <a:r>
              <a:rPr lang="en-GB" u="sng" dirty="0">
                <a:solidFill>
                  <a:srgbClr val="00B050"/>
                </a:solidFill>
                <a:hlinkClick r:id="rId3">
                  <a:extLst>
                    <a:ext uri="{A12FA001-AC4F-418D-AE19-62706E023703}">
                      <ahyp:hlinkClr xmlns:ahyp="http://schemas.microsoft.com/office/drawing/2018/hyperlinkcolor" val="tx"/>
                    </a:ext>
                  </a:extLst>
                </a:hlinkClick>
              </a:rPr>
              <a:t>Uploading Multiple Files</a:t>
            </a:r>
            <a:endParaRPr b="0" i="0" u="none" strike="noStrike" cap="none" dirty="0">
              <a:solidFill>
                <a:srgbClr val="00B050"/>
              </a:solidFill>
              <a:sym typeface="Arial"/>
            </a:endParaRPr>
          </a:p>
          <a:p>
            <a:pPr marL="171450" marR="0" lvl="0" indent="-171450" algn="l" rtl="0">
              <a:lnSpc>
                <a:spcPct val="100000"/>
              </a:lnSpc>
              <a:spcBef>
                <a:spcPts val="0"/>
              </a:spcBef>
              <a:spcAft>
                <a:spcPts val="0"/>
              </a:spcAft>
              <a:buClr>
                <a:srgbClr val="000000"/>
              </a:buClr>
              <a:buSzPts val="1400"/>
              <a:buFont typeface="Arial"/>
              <a:buNone/>
            </a:pPr>
            <a:endParaRPr b="0" i="0" u="none" strike="noStrike" cap="none" dirty="0">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b="0" i="0" u="none" strike="noStrike" cap="none" dirty="0">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400"/>
              <a:buFont typeface="Arial"/>
              <a:buNone/>
            </a:pPr>
            <a:endParaRPr b="0" i="0" u="none" strike="noStrike" cap="none" dirty="0">
              <a:solidFill>
                <a:srgbClr val="434343"/>
              </a:solidFill>
              <a:latin typeface="Arial"/>
              <a:ea typeface="Arial"/>
              <a:cs typeface="Arial"/>
              <a:sym typeface="Arial"/>
            </a:endParaRPr>
          </a:p>
        </p:txBody>
      </p:sp>
      <p:pic>
        <p:nvPicPr>
          <p:cNvPr id="157" name="Google Shape;157;p20" descr="A screenshot of a cell phone&#10;&#10;Description generated with very high confidence"/>
          <p:cNvPicPr preferRelativeResize="0"/>
          <p:nvPr/>
        </p:nvPicPr>
        <p:blipFill rotWithShape="1">
          <a:blip r:embed="rId4">
            <a:alphaModFix/>
          </a:blip>
          <a:srcRect l="6693" r="8582"/>
          <a:stretch/>
        </p:blipFill>
        <p:spPr>
          <a:xfrm>
            <a:off x="5245025" y="1051125"/>
            <a:ext cx="3898975" cy="3906000"/>
          </a:xfrm>
          <a:prstGeom prst="rect">
            <a:avLst/>
          </a:prstGeom>
          <a:noFill/>
          <a:ln>
            <a:noFill/>
          </a:ln>
        </p:spPr>
      </p:pic>
      <p:sp>
        <p:nvSpPr>
          <p:cNvPr id="158" name="Google Shape;158;p20"/>
          <p:cNvSpPr txBox="1">
            <a:spLocks noGrp="1"/>
          </p:cNvSpPr>
          <p:nvPr>
            <p:ph type="title"/>
          </p:nvPr>
        </p:nvSpPr>
        <p:spPr>
          <a:xfrm>
            <a:off x="3651250" y="215925"/>
            <a:ext cx="5319900" cy="509700"/>
          </a:xfrm>
          <a:prstGeom prst="rect">
            <a:avLst/>
          </a:prstGeom>
          <a:noFill/>
          <a:ln>
            <a:noFill/>
          </a:ln>
          <a:effectLst>
            <a:outerShdw blurRad="57150" dist="19050" dir="5400000" algn="bl" rotWithShape="0">
              <a:srgbClr val="CCCCCC">
                <a:alpha val="50000"/>
              </a:srgbClr>
            </a:outerShdw>
          </a:effectLst>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GB" sz="3000" b="1">
                <a:solidFill>
                  <a:srgbClr val="29BA74"/>
                </a:solidFill>
                <a:latin typeface="Lobster"/>
                <a:ea typeface="Lobster"/>
                <a:cs typeface="Lobster"/>
                <a:sym typeface="Lobster"/>
              </a:rPr>
              <a:t>Work records/Permits</a:t>
            </a:r>
            <a:endParaRPr sz="3000" b="1">
              <a:solidFill>
                <a:srgbClr val="29BA74"/>
              </a:solidFill>
              <a:latin typeface="Lobster"/>
              <a:ea typeface="Lobster"/>
              <a:cs typeface="Lobster"/>
              <a:sym typeface="Lobster"/>
            </a:endParaRPr>
          </a:p>
        </p:txBody>
      </p:sp>
      <p:pic>
        <p:nvPicPr>
          <p:cNvPr id="159" name="Google Shape;159;p20"/>
          <p:cNvPicPr preferRelativeResize="0"/>
          <p:nvPr/>
        </p:nvPicPr>
        <p:blipFill>
          <a:blip r:embed="rId5">
            <a:alphaModFix/>
          </a:blip>
          <a:stretch>
            <a:fillRect/>
          </a:stretch>
        </p:blipFill>
        <p:spPr>
          <a:xfrm>
            <a:off x="719350" y="2574713"/>
            <a:ext cx="298900" cy="298883"/>
          </a:xfrm>
          <a:prstGeom prst="rect">
            <a:avLst/>
          </a:prstGeom>
          <a:noFill/>
          <a:ln>
            <a:noFill/>
          </a:ln>
        </p:spPr>
      </p:pic>
      <p:sp>
        <p:nvSpPr>
          <p:cNvPr id="160" name="Google Shape;160;p20"/>
          <p:cNvSpPr txBox="1"/>
          <p:nvPr/>
        </p:nvSpPr>
        <p:spPr>
          <a:xfrm>
            <a:off x="143850" y="3366825"/>
            <a:ext cx="5101200" cy="141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434343"/>
                </a:solidFill>
              </a:rPr>
              <a:t>Street Manager only supports the special characters hyphen and underscore. When creating a historic works for an EToN reference that contains special characters then replace the special characters with a hyphen or an underscore and ensure that the exact EToN reference is included in the historical permit works description field.</a:t>
            </a:r>
            <a:endParaRPr>
              <a:solidFill>
                <a:srgbClr val="434343"/>
              </a:solidFill>
            </a:endParaRPr>
          </a:p>
        </p:txBody>
      </p:sp>
      <p:pic>
        <p:nvPicPr>
          <p:cNvPr id="161" name="Google Shape;161;p20"/>
          <p:cNvPicPr preferRelativeResize="0"/>
          <p:nvPr/>
        </p:nvPicPr>
        <p:blipFill>
          <a:blip r:embed="rId6">
            <a:alphaModFix/>
          </a:blip>
          <a:stretch>
            <a:fillRect/>
          </a:stretch>
        </p:blipFill>
        <p:spPr>
          <a:xfrm>
            <a:off x="119429" y="1134228"/>
            <a:ext cx="473700" cy="421079"/>
          </a:xfrm>
          <a:prstGeom prst="rect">
            <a:avLst/>
          </a:prstGeom>
          <a:noFill/>
          <a:ln>
            <a:noFill/>
          </a:ln>
        </p:spPr>
      </p:pic>
      <p:pic>
        <p:nvPicPr>
          <p:cNvPr id="162" name="Google Shape;162;p20"/>
          <p:cNvPicPr preferRelativeResize="0"/>
          <p:nvPr/>
        </p:nvPicPr>
        <p:blipFill>
          <a:blip r:embed="rId7">
            <a:alphaModFix/>
          </a:blip>
          <a:stretch>
            <a:fillRect/>
          </a:stretch>
        </p:blipFill>
        <p:spPr>
          <a:xfrm>
            <a:off x="165158" y="2018150"/>
            <a:ext cx="382267" cy="509700"/>
          </a:xfrm>
          <a:prstGeom prst="rect">
            <a:avLst/>
          </a:prstGeom>
          <a:noFill/>
          <a:ln>
            <a:noFill/>
          </a:ln>
        </p:spPr>
      </p:pic>
      <p:cxnSp>
        <p:nvCxnSpPr>
          <p:cNvPr id="163" name="Google Shape;163;p20"/>
          <p:cNvCxnSpPr/>
          <p:nvPr/>
        </p:nvCxnSpPr>
        <p:spPr>
          <a:xfrm>
            <a:off x="270700" y="3177850"/>
            <a:ext cx="4872900" cy="0"/>
          </a:xfrm>
          <a:prstGeom prst="straightConnector1">
            <a:avLst/>
          </a:prstGeom>
          <a:noFill/>
          <a:ln w="19050" cap="flat" cmpd="sng">
            <a:solidFill>
              <a:srgbClr val="29BA74"/>
            </a:solidFill>
            <a:prstDash val="dash"/>
            <a:round/>
            <a:headEnd type="none" w="med" len="med"/>
            <a:tailEnd type="none" w="med" len="med"/>
          </a:ln>
        </p:spPr>
      </p:cxnSp>
      <p:cxnSp>
        <p:nvCxnSpPr>
          <p:cNvPr id="164" name="Google Shape;164;p20"/>
          <p:cNvCxnSpPr/>
          <p:nvPr/>
        </p:nvCxnSpPr>
        <p:spPr>
          <a:xfrm>
            <a:off x="5143600" y="1051500"/>
            <a:ext cx="0" cy="2126400"/>
          </a:xfrm>
          <a:prstGeom prst="straightConnector1">
            <a:avLst/>
          </a:prstGeom>
          <a:noFill/>
          <a:ln w="19050" cap="flat" cmpd="sng">
            <a:solidFill>
              <a:srgbClr val="29BA74"/>
            </a:solidFill>
            <a:prstDash val="dash"/>
            <a:round/>
            <a:headEnd type="none" w="med" len="med"/>
            <a:tailEnd type="none" w="med" len="med"/>
          </a:ln>
        </p:spPr>
      </p:cxnSp>
      <p:sp>
        <p:nvSpPr>
          <p:cNvPr id="165" name="Google Shape;165;p20"/>
          <p:cNvSpPr/>
          <p:nvPr/>
        </p:nvSpPr>
        <p:spPr>
          <a:xfrm>
            <a:off x="67650" y="248975"/>
            <a:ext cx="1761150" cy="350100"/>
          </a:xfrm>
          <a:prstGeom prst="wedgeRoundRectCallout">
            <a:avLst>
              <a:gd name="adj1" fmla="val -33507"/>
              <a:gd name="adj2" fmla="val 73990"/>
              <a:gd name="adj3" fmla="val 16667"/>
            </a:avLst>
          </a:prstGeom>
          <a:solidFill>
            <a:srgbClr val="FFFFFF"/>
          </a:solidFill>
          <a:ln w="9525" cap="flat" cmpd="sng">
            <a:solidFill>
              <a:srgbClr val="CCCCCC"/>
            </a:solidFill>
            <a:prstDash val="solid"/>
            <a:miter lim="800000"/>
            <a:headEnd type="none" w="sm" len="sm"/>
            <a:tailEnd type="none" w="sm" len="sm"/>
          </a:ln>
          <a:effectLst>
            <a:outerShdw blurRad="63500" dist="38100" dir="2700000" algn="ctr" rotWithShape="0">
              <a:srgbClr val="000000"/>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Verdana"/>
              <a:buNone/>
            </a:pPr>
            <a:r>
              <a:rPr lang="en-GB" sz="1800" b="1">
                <a:solidFill>
                  <a:srgbClr val="29BA74"/>
                </a:solidFill>
                <a:latin typeface="Lobster"/>
                <a:ea typeface="Lobster"/>
                <a:cs typeface="Lobster"/>
                <a:sym typeface="Lobster"/>
              </a:rPr>
              <a:t>Did you know…?</a:t>
            </a:r>
            <a:endParaRPr sz="1800" b="1" strike="noStrike" cap="none">
              <a:solidFill>
                <a:srgbClr val="29BA74"/>
              </a:solidFill>
              <a:latin typeface="Lobster"/>
              <a:ea typeface="Lobster"/>
              <a:cs typeface="Lobster"/>
              <a:sym typeface="Lobst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p21"/>
          <p:cNvPicPr preferRelativeResize="0"/>
          <p:nvPr/>
        </p:nvPicPr>
        <p:blipFill rotWithShape="1">
          <a:blip r:embed="rId3">
            <a:alphaModFix/>
          </a:blip>
          <a:srcRect/>
          <a:stretch/>
        </p:blipFill>
        <p:spPr>
          <a:xfrm>
            <a:off x="0" y="3294100"/>
            <a:ext cx="9144000" cy="1849400"/>
          </a:xfrm>
          <a:prstGeom prst="rect">
            <a:avLst/>
          </a:prstGeom>
          <a:noFill/>
          <a:ln>
            <a:noFill/>
          </a:ln>
        </p:spPr>
      </p:pic>
      <p:sp>
        <p:nvSpPr>
          <p:cNvPr id="171" name="Google Shape;171;p21"/>
          <p:cNvSpPr/>
          <p:nvPr/>
        </p:nvSpPr>
        <p:spPr>
          <a:xfrm>
            <a:off x="-11225" y="0"/>
            <a:ext cx="9155400" cy="4203600"/>
          </a:xfrm>
          <a:prstGeom prst="wedgeRectCallout">
            <a:avLst>
              <a:gd name="adj1" fmla="val -32804"/>
              <a:gd name="adj2" fmla="val 59294"/>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1"/>
          <p:cNvSpPr txBox="1"/>
          <p:nvPr/>
        </p:nvSpPr>
        <p:spPr>
          <a:xfrm>
            <a:off x="31050" y="1079650"/>
            <a:ext cx="5101800" cy="315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GB" sz="1100" b="1" i="0" u="none" strike="noStrike" cap="none">
                <a:solidFill>
                  <a:srgbClr val="29BA74"/>
                </a:solidFill>
              </a:rPr>
              <a:t>Pending enhancements to the S81 process, please follow the below tips:</a:t>
            </a:r>
            <a:endParaRPr sz="1100" b="1" i="0" u="none" strike="noStrike" cap="none">
              <a:solidFill>
                <a:srgbClr val="29BA74"/>
              </a:solidFill>
            </a:endParaRPr>
          </a:p>
          <a:p>
            <a:pPr marL="171450" marR="0" lvl="0" indent="-171450" algn="l" rtl="0">
              <a:lnSpc>
                <a:spcPct val="100000"/>
              </a:lnSpc>
              <a:spcBef>
                <a:spcPts val="0"/>
              </a:spcBef>
              <a:spcAft>
                <a:spcPts val="0"/>
              </a:spcAft>
              <a:buClr>
                <a:srgbClr val="000000"/>
              </a:buClr>
              <a:buSzPts val="1200"/>
              <a:buFont typeface="Arial"/>
              <a:buNone/>
            </a:pPr>
            <a:endParaRPr sz="1100" b="0" i="0" u="none" strike="noStrike" cap="none">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200"/>
              <a:buFont typeface="Arial"/>
              <a:buNone/>
            </a:pPr>
            <a:endParaRPr sz="1100" b="0" i="0" u="none" strike="noStrike" cap="none">
              <a:solidFill>
                <a:srgbClr val="434343"/>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200"/>
              <a:buFont typeface="Arial"/>
              <a:buNone/>
            </a:pPr>
            <a:endParaRPr sz="1100" b="0" i="0" u="none" strike="noStrike" cap="none">
              <a:solidFill>
                <a:srgbClr val="434343"/>
              </a:solidFill>
              <a:latin typeface="Arial"/>
              <a:ea typeface="Arial"/>
              <a:cs typeface="Arial"/>
              <a:sym typeface="Arial"/>
            </a:endParaRPr>
          </a:p>
        </p:txBody>
      </p:sp>
      <p:sp>
        <p:nvSpPr>
          <p:cNvPr id="173" name="Google Shape;173;p21"/>
          <p:cNvSpPr txBox="1">
            <a:spLocks noGrp="1"/>
          </p:cNvSpPr>
          <p:nvPr>
            <p:ph type="title"/>
          </p:nvPr>
        </p:nvSpPr>
        <p:spPr>
          <a:xfrm>
            <a:off x="6677525" y="215925"/>
            <a:ext cx="2293800" cy="509700"/>
          </a:xfrm>
          <a:prstGeom prst="rect">
            <a:avLst/>
          </a:prstGeom>
          <a:noFill/>
          <a:ln>
            <a:noFill/>
          </a:ln>
          <a:effectLst>
            <a:outerShdw blurRad="57150" dist="19050" dir="5400000" algn="bl" rotWithShape="0">
              <a:srgbClr val="FFFFFF">
                <a:alpha val="50000"/>
              </a:srgbClr>
            </a:outerShdw>
          </a:effectLst>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GB" sz="3000" b="1">
                <a:solidFill>
                  <a:srgbClr val="29BA74"/>
                </a:solidFill>
                <a:latin typeface="Lobster"/>
                <a:ea typeface="Lobster"/>
                <a:cs typeface="Lobster"/>
                <a:sym typeface="Lobster"/>
              </a:rPr>
              <a:t>Section 81s</a:t>
            </a:r>
            <a:endParaRPr sz="3000" b="1">
              <a:solidFill>
                <a:srgbClr val="29BA74"/>
              </a:solidFill>
              <a:latin typeface="Lobster"/>
              <a:ea typeface="Lobster"/>
              <a:cs typeface="Lobster"/>
              <a:sym typeface="Lobster"/>
            </a:endParaRPr>
          </a:p>
        </p:txBody>
      </p:sp>
      <p:grpSp>
        <p:nvGrpSpPr>
          <p:cNvPr id="174" name="Google Shape;174;p21"/>
          <p:cNvGrpSpPr/>
          <p:nvPr/>
        </p:nvGrpSpPr>
        <p:grpSpPr>
          <a:xfrm>
            <a:off x="272697" y="195157"/>
            <a:ext cx="536698" cy="678814"/>
            <a:chOff x="753732" y="1512887"/>
            <a:chExt cx="1227860" cy="1552994"/>
          </a:xfrm>
        </p:grpSpPr>
        <p:sp>
          <p:nvSpPr>
            <p:cNvPr id="175" name="Google Shape;175;p21"/>
            <p:cNvSpPr/>
            <p:nvPr/>
          </p:nvSpPr>
          <p:spPr>
            <a:xfrm>
              <a:off x="1691297" y="1521333"/>
              <a:ext cx="285114" cy="283210"/>
            </a:xfrm>
            <a:custGeom>
              <a:avLst/>
              <a:gdLst/>
              <a:ahLst/>
              <a:cxnLst/>
              <a:rect l="l" t="t" r="r" b="b"/>
              <a:pathLst>
                <a:path w="285114" h="283210" extrusionOk="0">
                  <a:moveTo>
                    <a:pt x="155892" y="0"/>
                  </a:moveTo>
                  <a:lnTo>
                    <a:pt x="112032" y="2255"/>
                  </a:lnTo>
                  <a:lnTo>
                    <a:pt x="73052" y="16508"/>
                  </a:lnTo>
                  <a:lnTo>
                    <a:pt x="40655" y="40917"/>
                  </a:lnTo>
                  <a:lnTo>
                    <a:pt x="16546" y="73644"/>
                  </a:lnTo>
                  <a:lnTo>
                    <a:pt x="2426" y="112849"/>
                  </a:lnTo>
                  <a:lnTo>
                    <a:pt x="0" y="156692"/>
                  </a:lnTo>
                  <a:lnTo>
                    <a:pt x="11114" y="199206"/>
                  </a:lnTo>
                  <a:lnTo>
                    <a:pt x="34430" y="234281"/>
                  </a:lnTo>
                  <a:lnTo>
                    <a:pt x="66921" y="260718"/>
                  </a:lnTo>
                  <a:lnTo>
                    <a:pt x="105563" y="277318"/>
                  </a:lnTo>
                  <a:lnTo>
                    <a:pt x="147331" y="282882"/>
                  </a:lnTo>
                  <a:lnTo>
                    <a:pt x="189199" y="276211"/>
                  </a:lnTo>
                  <a:lnTo>
                    <a:pt x="228142" y="256108"/>
                  </a:lnTo>
                  <a:lnTo>
                    <a:pt x="263233" y="217713"/>
                  </a:lnTo>
                  <a:lnTo>
                    <a:pt x="266441" y="209765"/>
                  </a:lnTo>
                  <a:lnTo>
                    <a:pt x="141859" y="209765"/>
                  </a:lnTo>
                  <a:lnTo>
                    <a:pt x="114666" y="204344"/>
                  </a:lnTo>
                  <a:lnTo>
                    <a:pt x="92932" y="189811"/>
                  </a:lnTo>
                  <a:lnTo>
                    <a:pt x="78551" y="168042"/>
                  </a:lnTo>
                  <a:lnTo>
                    <a:pt x="73418" y="140919"/>
                  </a:lnTo>
                  <a:lnTo>
                    <a:pt x="78982" y="113819"/>
                  </a:lnTo>
                  <a:lnTo>
                    <a:pt x="94135" y="91303"/>
                  </a:lnTo>
                  <a:lnTo>
                    <a:pt x="116341" y="75907"/>
                  </a:lnTo>
                  <a:lnTo>
                    <a:pt x="143065" y="70167"/>
                  </a:lnTo>
                  <a:lnTo>
                    <a:pt x="268051" y="70167"/>
                  </a:lnTo>
                  <a:lnTo>
                    <a:pt x="267716" y="69189"/>
                  </a:lnTo>
                  <a:lnTo>
                    <a:pt x="246823" y="42082"/>
                  </a:lnTo>
                  <a:lnTo>
                    <a:pt x="220191" y="21197"/>
                  </a:lnTo>
                  <a:lnTo>
                    <a:pt x="189365" y="7012"/>
                  </a:lnTo>
                  <a:lnTo>
                    <a:pt x="155892" y="0"/>
                  </a:lnTo>
                  <a:close/>
                </a:path>
                <a:path w="285114" h="283210" extrusionOk="0">
                  <a:moveTo>
                    <a:pt x="268051" y="70167"/>
                  </a:moveTo>
                  <a:lnTo>
                    <a:pt x="143065" y="70167"/>
                  </a:lnTo>
                  <a:lnTo>
                    <a:pt x="169063" y="76067"/>
                  </a:lnTo>
                  <a:lnTo>
                    <a:pt x="191333" y="91890"/>
                  </a:lnTo>
                  <a:lnTo>
                    <a:pt x="206700" y="114648"/>
                  </a:lnTo>
                  <a:lnTo>
                    <a:pt x="211988" y="141351"/>
                  </a:lnTo>
                  <a:lnTo>
                    <a:pt x="206406" y="167264"/>
                  </a:lnTo>
                  <a:lnTo>
                    <a:pt x="192039" y="189169"/>
                  </a:lnTo>
                  <a:lnTo>
                    <a:pt x="170115" y="204269"/>
                  </a:lnTo>
                  <a:lnTo>
                    <a:pt x="141859" y="209765"/>
                  </a:lnTo>
                  <a:lnTo>
                    <a:pt x="266441" y="209765"/>
                  </a:lnTo>
                  <a:lnTo>
                    <a:pt x="282562" y="169825"/>
                  </a:lnTo>
                  <a:lnTo>
                    <a:pt x="284574" y="118349"/>
                  </a:lnTo>
                  <a:lnTo>
                    <a:pt x="268051" y="70167"/>
                  </a:lnTo>
                  <a:close/>
                </a:path>
              </a:pathLst>
            </a:custGeom>
            <a:solidFill>
              <a:srgbClr val="1DBBB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6" name="Google Shape;176;p21"/>
            <p:cNvSpPr/>
            <p:nvPr/>
          </p:nvSpPr>
          <p:spPr>
            <a:xfrm>
              <a:off x="753732" y="2782671"/>
              <a:ext cx="285115" cy="283210"/>
            </a:xfrm>
            <a:custGeom>
              <a:avLst/>
              <a:gdLst/>
              <a:ahLst/>
              <a:cxnLst/>
              <a:rect l="l" t="t" r="r" b="b"/>
              <a:pathLst>
                <a:path w="285115" h="283210" extrusionOk="0">
                  <a:moveTo>
                    <a:pt x="155892" y="0"/>
                  </a:moveTo>
                  <a:lnTo>
                    <a:pt x="112032" y="2260"/>
                  </a:lnTo>
                  <a:lnTo>
                    <a:pt x="73052" y="16514"/>
                  </a:lnTo>
                  <a:lnTo>
                    <a:pt x="40655" y="40924"/>
                  </a:lnTo>
                  <a:lnTo>
                    <a:pt x="16546" y="73651"/>
                  </a:lnTo>
                  <a:lnTo>
                    <a:pt x="2426" y="112858"/>
                  </a:lnTo>
                  <a:lnTo>
                    <a:pt x="0" y="156705"/>
                  </a:lnTo>
                  <a:lnTo>
                    <a:pt x="11114" y="199215"/>
                  </a:lnTo>
                  <a:lnTo>
                    <a:pt x="34430" y="234288"/>
                  </a:lnTo>
                  <a:lnTo>
                    <a:pt x="66922" y="260724"/>
                  </a:lnTo>
                  <a:lnTo>
                    <a:pt x="105566" y="277324"/>
                  </a:lnTo>
                  <a:lnTo>
                    <a:pt x="147336" y="282887"/>
                  </a:lnTo>
                  <a:lnTo>
                    <a:pt x="189207" y="276215"/>
                  </a:lnTo>
                  <a:lnTo>
                    <a:pt x="228155" y="256108"/>
                  </a:lnTo>
                  <a:lnTo>
                    <a:pt x="263244" y="217713"/>
                  </a:lnTo>
                  <a:lnTo>
                    <a:pt x="266451" y="209765"/>
                  </a:lnTo>
                  <a:lnTo>
                    <a:pt x="141858" y="209765"/>
                  </a:lnTo>
                  <a:lnTo>
                    <a:pt x="114666" y="204352"/>
                  </a:lnTo>
                  <a:lnTo>
                    <a:pt x="92932" y="189822"/>
                  </a:lnTo>
                  <a:lnTo>
                    <a:pt x="78551" y="168055"/>
                  </a:lnTo>
                  <a:lnTo>
                    <a:pt x="73418" y="140931"/>
                  </a:lnTo>
                  <a:lnTo>
                    <a:pt x="78987" y="113832"/>
                  </a:lnTo>
                  <a:lnTo>
                    <a:pt x="94140" y="91316"/>
                  </a:lnTo>
                  <a:lnTo>
                    <a:pt x="116343" y="75920"/>
                  </a:lnTo>
                  <a:lnTo>
                    <a:pt x="143065" y="70180"/>
                  </a:lnTo>
                  <a:lnTo>
                    <a:pt x="268051" y="70180"/>
                  </a:lnTo>
                  <a:lnTo>
                    <a:pt x="267716" y="69202"/>
                  </a:lnTo>
                  <a:lnTo>
                    <a:pt x="246823" y="42087"/>
                  </a:lnTo>
                  <a:lnTo>
                    <a:pt x="220191" y="21199"/>
                  </a:lnTo>
                  <a:lnTo>
                    <a:pt x="189365" y="7012"/>
                  </a:lnTo>
                  <a:lnTo>
                    <a:pt x="155892" y="0"/>
                  </a:lnTo>
                  <a:close/>
                </a:path>
                <a:path w="285115" h="283210" extrusionOk="0">
                  <a:moveTo>
                    <a:pt x="268051" y="70180"/>
                  </a:moveTo>
                  <a:lnTo>
                    <a:pt x="143065" y="70180"/>
                  </a:lnTo>
                  <a:lnTo>
                    <a:pt x="169068" y="76080"/>
                  </a:lnTo>
                  <a:lnTo>
                    <a:pt x="191338" y="91903"/>
                  </a:lnTo>
                  <a:lnTo>
                    <a:pt x="206702" y="114660"/>
                  </a:lnTo>
                  <a:lnTo>
                    <a:pt x="211988" y="141363"/>
                  </a:lnTo>
                  <a:lnTo>
                    <a:pt x="206408" y="167276"/>
                  </a:lnTo>
                  <a:lnTo>
                    <a:pt x="192044" y="189180"/>
                  </a:lnTo>
                  <a:lnTo>
                    <a:pt x="170120" y="204276"/>
                  </a:lnTo>
                  <a:lnTo>
                    <a:pt x="141858" y="209765"/>
                  </a:lnTo>
                  <a:lnTo>
                    <a:pt x="266451" y="209765"/>
                  </a:lnTo>
                  <a:lnTo>
                    <a:pt x="282568" y="169827"/>
                  </a:lnTo>
                  <a:lnTo>
                    <a:pt x="284576" y="118355"/>
                  </a:lnTo>
                  <a:lnTo>
                    <a:pt x="268051" y="70180"/>
                  </a:lnTo>
                  <a:close/>
                </a:path>
              </a:pathLst>
            </a:custGeom>
            <a:solidFill>
              <a:srgbClr val="1DBBB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7" name="Google Shape;177;p21"/>
            <p:cNvSpPr/>
            <p:nvPr/>
          </p:nvSpPr>
          <p:spPr>
            <a:xfrm>
              <a:off x="1029278" y="1902079"/>
              <a:ext cx="279400" cy="287655"/>
            </a:xfrm>
            <a:custGeom>
              <a:avLst/>
              <a:gdLst/>
              <a:ahLst/>
              <a:cxnLst/>
              <a:rect l="l" t="t" r="r" b="b"/>
              <a:pathLst>
                <a:path w="279400" h="287655" extrusionOk="0">
                  <a:moveTo>
                    <a:pt x="245819" y="0"/>
                  </a:moveTo>
                  <a:lnTo>
                    <a:pt x="203672" y="25277"/>
                  </a:lnTo>
                  <a:lnTo>
                    <a:pt x="181310" y="47750"/>
                  </a:lnTo>
                  <a:lnTo>
                    <a:pt x="169657" y="58470"/>
                  </a:lnTo>
                  <a:lnTo>
                    <a:pt x="136028" y="87337"/>
                  </a:lnTo>
                  <a:lnTo>
                    <a:pt x="123150" y="75952"/>
                  </a:lnTo>
                  <a:lnTo>
                    <a:pt x="111666" y="64766"/>
                  </a:lnTo>
                  <a:lnTo>
                    <a:pt x="100691" y="53633"/>
                  </a:lnTo>
                  <a:lnTo>
                    <a:pt x="63511" y="16865"/>
                  </a:lnTo>
                  <a:lnTo>
                    <a:pt x="33272" y="2108"/>
                  </a:lnTo>
                  <a:lnTo>
                    <a:pt x="27582" y="3238"/>
                  </a:lnTo>
                  <a:lnTo>
                    <a:pt x="11771" y="15506"/>
                  </a:lnTo>
                  <a:lnTo>
                    <a:pt x="7351" y="20624"/>
                  </a:lnTo>
                  <a:lnTo>
                    <a:pt x="2050" y="29047"/>
                  </a:lnTo>
                  <a:lnTo>
                    <a:pt x="0" y="37882"/>
                  </a:lnTo>
                  <a:lnTo>
                    <a:pt x="866" y="46972"/>
                  </a:lnTo>
                  <a:lnTo>
                    <a:pt x="28202" y="85253"/>
                  </a:lnTo>
                  <a:lnTo>
                    <a:pt x="69962" y="126784"/>
                  </a:lnTo>
                  <a:lnTo>
                    <a:pt x="80265" y="135696"/>
                  </a:lnTo>
                  <a:lnTo>
                    <a:pt x="85468" y="141435"/>
                  </a:lnTo>
                  <a:lnTo>
                    <a:pt x="86777" y="146075"/>
                  </a:lnTo>
                  <a:lnTo>
                    <a:pt x="85799" y="148259"/>
                  </a:lnTo>
                  <a:lnTo>
                    <a:pt x="84313" y="150329"/>
                  </a:lnTo>
                  <a:lnTo>
                    <a:pt x="53274" y="180111"/>
                  </a:lnTo>
                  <a:lnTo>
                    <a:pt x="19708" y="214439"/>
                  </a:lnTo>
                  <a:lnTo>
                    <a:pt x="11337" y="225113"/>
                  </a:lnTo>
                  <a:lnTo>
                    <a:pt x="5269" y="233363"/>
                  </a:lnTo>
                  <a:lnTo>
                    <a:pt x="1852" y="239026"/>
                  </a:lnTo>
                  <a:lnTo>
                    <a:pt x="660" y="249575"/>
                  </a:lnTo>
                  <a:lnTo>
                    <a:pt x="2103" y="259307"/>
                  </a:lnTo>
                  <a:lnTo>
                    <a:pt x="37271" y="287030"/>
                  </a:lnTo>
                  <a:lnTo>
                    <a:pt x="46442" y="285800"/>
                  </a:lnTo>
                  <a:lnTo>
                    <a:pt x="51535" y="284352"/>
                  </a:lnTo>
                  <a:lnTo>
                    <a:pt x="55865" y="280161"/>
                  </a:lnTo>
                  <a:lnTo>
                    <a:pt x="61644" y="276377"/>
                  </a:lnTo>
                  <a:lnTo>
                    <a:pt x="63574" y="274307"/>
                  </a:lnTo>
                  <a:lnTo>
                    <a:pt x="139711" y="182460"/>
                  </a:lnTo>
                  <a:lnTo>
                    <a:pt x="215517" y="272186"/>
                  </a:lnTo>
                  <a:lnTo>
                    <a:pt x="217447" y="274269"/>
                  </a:lnTo>
                  <a:lnTo>
                    <a:pt x="223213" y="278053"/>
                  </a:lnTo>
                  <a:lnTo>
                    <a:pt x="227557" y="282244"/>
                  </a:lnTo>
                  <a:lnTo>
                    <a:pt x="232649" y="283692"/>
                  </a:lnTo>
                  <a:lnTo>
                    <a:pt x="241818" y="284922"/>
                  </a:lnTo>
                  <a:lnTo>
                    <a:pt x="250374" y="283489"/>
                  </a:lnTo>
                  <a:lnTo>
                    <a:pt x="278426" y="247467"/>
                  </a:lnTo>
                  <a:lnTo>
                    <a:pt x="277239" y="236918"/>
                  </a:lnTo>
                  <a:lnTo>
                    <a:pt x="225804" y="178003"/>
                  </a:lnTo>
                  <a:lnTo>
                    <a:pt x="194778" y="148221"/>
                  </a:lnTo>
                  <a:lnTo>
                    <a:pt x="193279" y="146151"/>
                  </a:lnTo>
                  <a:lnTo>
                    <a:pt x="192314" y="143967"/>
                  </a:lnTo>
                  <a:lnTo>
                    <a:pt x="193621" y="139325"/>
                  </a:lnTo>
                  <a:lnTo>
                    <a:pt x="198820" y="133583"/>
                  </a:lnTo>
                  <a:lnTo>
                    <a:pt x="209116" y="124675"/>
                  </a:lnTo>
                  <a:lnTo>
                    <a:pt x="237172" y="97194"/>
                  </a:lnTo>
                  <a:lnTo>
                    <a:pt x="264094" y="68618"/>
                  </a:lnTo>
                  <a:lnTo>
                    <a:pt x="279085" y="35774"/>
                  </a:lnTo>
                  <a:lnTo>
                    <a:pt x="277036" y="26938"/>
                  </a:lnTo>
                  <a:lnTo>
                    <a:pt x="271740" y="18516"/>
                  </a:lnTo>
                  <a:lnTo>
                    <a:pt x="267308" y="13385"/>
                  </a:lnTo>
                  <a:lnTo>
                    <a:pt x="261897" y="9004"/>
                  </a:lnTo>
                  <a:lnTo>
                    <a:pt x="251509" y="1117"/>
                  </a:lnTo>
                  <a:lnTo>
                    <a:pt x="245819" y="0"/>
                  </a:lnTo>
                  <a:close/>
                </a:path>
              </a:pathLst>
            </a:custGeom>
            <a:solidFill>
              <a:srgbClr val="1DBBB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8" name="Google Shape;178;p21"/>
            <p:cNvSpPr/>
            <p:nvPr/>
          </p:nvSpPr>
          <p:spPr>
            <a:xfrm>
              <a:off x="1671220" y="2490520"/>
              <a:ext cx="279400" cy="287655"/>
            </a:xfrm>
            <a:custGeom>
              <a:avLst/>
              <a:gdLst/>
              <a:ahLst/>
              <a:cxnLst/>
              <a:rect l="l" t="t" r="r" b="b"/>
              <a:pathLst>
                <a:path w="279400" h="287655" extrusionOk="0">
                  <a:moveTo>
                    <a:pt x="245819" y="0"/>
                  </a:moveTo>
                  <a:lnTo>
                    <a:pt x="203672" y="25277"/>
                  </a:lnTo>
                  <a:lnTo>
                    <a:pt x="181310" y="47750"/>
                  </a:lnTo>
                  <a:lnTo>
                    <a:pt x="169657" y="58470"/>
                  </a:lnTo>
                  <a:lnTo>
                    <a:pt x="136028" y="87337"/>
                  </a:lnTo>
                  <a:lnTo>
                    <a:pt x="123150" y="75954"/>
                  </a:lnTo>
                  <a:lnTo>
                    <a:pt x="111666" y="64771"/>
                  </a:lnTo>
                  <a:lnTo>
                    <a:pt x="100691" y="53639"/>
                  </a:lnTo>
                  <a:lnTo>
                    <a:pt x="63511" y="16865"/>
                  </a:lnTo>
                  <a:lnTo>
                    <a:pt x="33272" y="2108"/>
                  </a:lnTo>
                  <a:lnTo>
                    <a:pt x="27582" y="3238"/>
                  </a:lnTo>
                  <a:lnTo>
                    <a:pt x="11771" y="15506"/>
                  </a:lnTo>
                  <a:lnTo>
                    <a:pt x="7351" y="20624"/>
                  </a:lnTo>
                  <a:lnTo>
                    <a:pt x="2050" y="29052"/>
                  </a:lnTo>
                  <a:lnTo>
                    <a:pt x="0" y="37887"/>
                  </a:lnTo>
                  <a:lnTo>
                    <a:pt x="866" y="46974"/>
                  </a:lnTo>
                  <a:lnTo>
                    <a:pt x="28191" y="85254"/>
                  </a:lnTo>
                  <a:lnTo>
                    <a:pt x="69962" y="126796"/>
                  </a:lnTo>
                  <a:lnTo>
                    <a:pt x="80265" y="135704"/>
                  </a:lnTo>
                  <a:lnTo>
                    <a:pt x="85468" y="141446"/>
                  </a:lnTo>
                  <a:lnTo>
                    <a:pt x="86777" y="146088"/>
                  </a:lnTo>
                  <a:lnTo>
                    <a:pt x="85799" y="148259"/>
                  </a:lnTo>
                  <a:lnTo>
                    <a:pt x="84301" y="150329"/>
                  </a:lnTo>
                  <a:lnTo>
                    <a:pt x="53274" y="180111"/>
                  </a:lnTo>
                  <a:lnTo>
                    <a:pt x="19708" y="214439"/>
                  </a:lnTo>
                  <a:lnTo>
                    <a:pt x="11337" y="225113"/>
                  </a:lnTo>
                  <a:lnTo>
                    <a:pt x="5269" y="233363"/>
                  </a:lnTo>
                  <a:lnTo>
                    <a:pt x="1852" y="239026"/>
                  </a:lnTo>
                  <a:lnTo>
                    <a:pt x="660" y="249575"/>
                  </a:lnTo>
                  <a:lnTo>
                    <a:pt x="2103" y="259307"/>
                  </a:lnTo>
                  <a:lnTo>
                    <a:pt x="37266" y="287030"/>
                  </a:lnTo>
                  <a:lnTo>
                    <a:pt x="46429" y="285800"/>
                  </a:lnTo>
                  <a:lnTo>
                    <a:pt x="51535" y="284352"/>
                  </a:lnTo>
                  <a:lnTo>
                    <a:pt x="55865" y="280161"/>
                  </a:lnTo>
                  <a:lnTo>
                    <a:pt x="61644" y="276377"/>
                  </a:lnTo>
                  <a:lnTo>
                    <a:pt x="63574" y="274307"/>
                  </a:lnTo>
                  <a:lnTo>
                    <a:pt x="139711" y="182460"/>
                  </a:lnTo>
                  <a:lnTo>
                    <a:pt x="215504" y="272199"/>
                  </a:lnTo>
                  <a:lnTo>
                    <a:pt x="217447" y="274269"/>
                  </a:lnTo>
                  <a:lnTo>
                    <a:pt x="223213" y="278053"/>
                  </a:lnTo>
                  <a:lnTo>
                    <a:pt x="227557" y="282244"/>
                  </a:lnTo>
                  <a:lnTo>
                    <a:pt x="232649" y="283692"/>
                  </a:lnTo>
                  <a:lnTo>
                    <a:pt x="241818" y="284922"/>
                  </a:lnTo>
                  <a:lnTo>
                    <a:pt x="250374" y="283489"/>
                  </a:lnTo>
                  <a:lnTo>
                    <a:pt x="278426" y="247467"/>
                  </a:lnTo>
                  <a:lnTo>
                    <a:pt x="277239" y="236918"/>
                  </a:lnTo>
                  <a:lnTo>
                    <a:pt x="225804" y="178003"/>
                  </a:lnTo>
                  <a:lnTo>
                    <a:pt x="194778" y="148221"/>
                  </a:lnTo>
                  <a:lnTo>
                    <a:pt x="193279" y="146151"/>
                  </a:lnTo>
                  <a:lnTo>
                    <a:pt x="192301" y="143967"/>
                  </a:lnTo>
                  <a:lnTo>
                    <a:pt x="193616" y="139325"/>
                  </a:lnTo>
                  <a:lnTo>
                    <a:pt x="198818" y="133583"/>
                  </a:lnTo>
                  <a:lnTo>
                    <a:pt x="209116" y="124675"/>
                  </a:lnTo>
                  <a:lnTo>
                    <a:pt x="237172" y="97199"/>
                  </a:lnTo>
                  <a:lnTo>
                    <a:pt x="264094" y="68618"/>
                  </a:lnTo>
                  <a:lnTo>
                    <a:pt x="279084" y="35774"/>
                  </a:lnTo>
                  <a:lnTo>
                    <a:pt x="277031" y="26938"/>
                  </a:lnTo>
                  <a:lnTo>
                    <a:pt x="271727" y="18516"/>
                  </a:lnTo>
                  <a:lnTo>
                    <a:pt x="267308" y="13385"/>
                  </a:lnTo>
                  <a:lnTo>
                    <a:pt x="261897" y="9004"/>
                  </a:lnTo>
                  <a:lnTo>
                    <a:pt x="251496" y="1130"/>
                  </a:lnTo>
                  <a:lnTo>
                    <a:pt x="245819" y="0"/>
                  </a:lnTo>
                  <a:close/>
                </a:path>
              </a:pathLst>
            </a:custGeom>
            <a:solidFill>
              <a:srgbClr val="1DBBB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79" name="Google Shape;179;p21"/>
            <p:cNvSpPr/>
            <p:nvPr/>
          </p:nvSpPr>
          <p:spPr>
            <a:xfrm>
              <a:off x="1209473" y="2735465"/>
              <a:ext cx="279400" cy="287655"/>
            </a:xfrm>
            <a:custGeom>
              <a:avLst/>
              <a:gdLst/>
              <a:ahLst/>
              <a:cxnLst/>
              <a:rect l="l" t="t" r="r" b="b"/>
              <a:pathLst>
                <a:path w="279400" h="287655" extrusionOk="0">
                  <a:moveTo>
                    <a:pt x="245819" y="0"/>
                  </a:moveTo>
                  <a:lnTo>
                    <a:pt x="203672" y="25290"/>
                  </a:lnTo>
                  <a:lnTo>
                    <a:pt x="181310" y="47763"/>
                  </a:lnTo>
                  <a:lnTo>
                    <a:pt x="169657" y="58483"/>
                  </a:lnTo>
                  <a:lnTo>
                    <a:pt x="136028" y="87350"/>
                  </a:lnTo>
                  <a:lnTo>
                    <a:pt x="123150" y="75959"/>
                  </a:lnTo>
                  <a:lnTo>
                    <a:pt x="111666" y="64773"/>
                  </a:lnTo>
                  <a:lnTo>
                    <a:pt x="100691" y="53639"/>
                  </a:lnTo>
                  <a:lnTo>
                    <a:pt x="63511" y="16878"/>
                  </a:lnTo>
                  <a:lnTo>
                    <a:pt x="33272" y="2120"/>
                  </a:lnTo>
                  <a:lnTo>
                    <a:pt x="27582" y="3251"/>
                  </a:lnTo>
                  <a:lnTo>
                    <a:pt x="11771" y="15506"/>
                  </a:lnTo>
                  <a:lnTo>
                    <a:pt x="7351" y="20637"/>
                  </a:lnTo>
                  <a:lnTo>
                    <a:pt x="2050" y="29059"/>
                  </a:lnTo>
                  <a:lnTo>
                    <a:pt x="0" y="37895"/>
                  </a:lnTo>
                  <a:lnTo>
                    <a:pt x="866" y="46985"/>
                  </a:lnTo>
                  <a:lnTo>
                    <a:pt x="28196" y="85266"/>
                  </a:lnTo>
                  <a:lnTo>
                    <a:pt x="69962" y="126796"/>
                  </a:lnTo>
                  <a:lnTo>
                    <a:pt x="80265" y="135704"/>
                  </a:lnTo>
                  <a:lnTo>
                    <a:pt x="85468" y="141446"/>
                  </a:lnTo>
                  <a:lnTo>
                    <a:pt x="86777" y="146088"/>
                  </a:lnTo>
                  <a:lnTo>
                    <a:pt x="85799" y="148272"/>
                  </a:lnTo>
                  <a:lnTo>
                    <a:pt x="84301" y="150342"/>
                  </a:lnTo>
                  <a:lnTo>
                    <a:pt x="53274" y="180124"/>
                  </a:lnTo>
                  <a:lnTo>
                    <a:pt x="19708" y="214452"/>
                  </a:lnTo>
                  <a:lnTo>
                    <a:pt x="11337" y="225121"/>
                  </a:lnTo>
                  <a:lnTo>
                    <a:pt x="5269" y="233370"/>
                  </a:lnTo>
                  <a:lnTo>
                    <a:pt x="1852" y="239039"/>
                  </a:lnTo>
                  <a:lnTo>
                    <a:pt x="660" y="249588"/>
                  </a:lnTo>
                  <a:lnTo>
                    <a:pt x="2103" y="259318"/>
                  </a:lnTo>
                  <a:lnTo>
                    <a:pt x="37271" y="287043"/>
                  </a:lnTo>
                  <a:lnTo>
                    <a:pt x="46442" y="285813"/>
                  </a:lnTo>
                  <a:lnTo>
                    <a:pt x="51535" y="284365"/>
                  </a:lnTo>
                  <a:lnTo>
                    <a:pt x="55865" y="280174"/>
                  </a:lnTo>
                  <a:lnTo>
                    <a:pt x="61644" y="276390"/>
                  </a:lnTo>
                  <a:lnTo>
                    <a:pt x="63574" y="274320"/>
                  </a:lnTo>
                  <a:lnTo>
                    <a:pt x="139711" y="182473"/>
                  </a:lnTo>
                  <a:lnTo>
                    <a:pt x="215504" y="272199"/>
                  </a:lnTo>
                  <a:lnTo>
                    <a:pt x="217447" y="274281"/>
                  </a:lnTo>
                  <a:lnTo>
                    <a:pt x="223213" y="278066"/>
                  </a:lnTo>
                  <a:lnTo>
                    <a:pt x="227557" y="282257"/>
                  </a:lnTo>
                  <a:lnTo>
                    <a:pt x="232649" y="283705"/>
                  </a:lnTo>
                  <a:lnTo>
                    <a:pt x="241818" y="284933"/>
                  </a:lnTo>
                  <a:lnTo>
                    <a:pt x="250374" y="283497"/>
                  </a:lnTo>
                  <a:lnTo>
                    <a:pt x="278426" y="247474"/>
                  </a:lnTo>
                  <a:lnTo>
                    <a:pt x="277239" y="236931"/>
                  </a:lnTo>
                  <a:lnTo>
                    <a:pt x="225804" y="178003"/>
                  </a:lnTo>
                  <a:lnTo>
                    <a:pt x="194778" y="148221"/>
                  </a:lnTo>
                  <a:lnTo>
                    <a:pt x="193279" y="146164"/>
                  </a:lnTo>
                  <a:lnTo>
                    <a:pt x="192301" y="143979"/>
                  </a:lnTo>
                  <a:lnTo>
                    <a:pt x="193616" y="139338"/>
                  </a:lnTo>
                  <a:lnTo>
                    <a:pt x="198818" y="133596"/>
                  </a:lnTo>
                  <a:lnTo>
                    <a:pt x="209116" y="124688"/>
                  </a:lnTo>
                  <a:lnTo>
                    <a:pt x="237172" y="97207"/>
                  </a:lnTo>
                  <a:lnTo>
                    <a:pt x="264094" y="68630"/>
                  </a:lnTo>
                  <a:lnTo>
                    <a:pt x="279085" y="35787"/>
                  </a:lnTo>
                  <a:lnTo>
                    <a:pt x="277036" y="26951"/>
                  </a:lnTo>
                  <a:lnTo>
                    <a:pt x="271740" y="18529"/>
                  </a:lnTo>
                  <a:lnTo>
                    <a:pt x="267308" y="13398"/>
                  </a:lnTo>
                  <a:lnTo>
                    <a:pt x="261897" y="9017"/>
                  </a:lnTo>
                  <a:lnTo>
                    <a:pt x="251496" y="1130"/>
                  </a:lnTo>
                  <a:lnTo>
                    <a:pt x="245819" y="0"/>
                  </a:lnTo>
                  <a:close/>
                </a:path>
              </a:pathLst>
            </a:custGeom>
            <a:solidFill>
              <a:srgbClr val="1DBBB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nvGrpSpPr>
            <p:cNvPr id="180" name="Google Shape;180;p21"/>
            <p:cNvGrpSpPr/>
            <p:nvPr/>
          </p:nvGrpSpPr>
          <p:grpSpPr>
            <a:xfrm>
              <a:off x="1600592" y="1908986"/>
              <a:ext cx="381000" cy="493394"/>
              <a:chOff x="1600592" y="1908986"/>
              <a:chExt cx="381000" cy="493394"/>
            </a:xfrm>
          </p:grpSpPr>
          <p:sp>
            <p:nvSpPr>
              <p:cNvPr id="181" name="Google Shape;181;p21"/>
              <p:cNvSpPr/>
              <p:nvPr/>
            </p:nvSpPr>
            <p:spPr>
              <a:xfrm>
                <a:off x="1600592" y="1908986"/>
                <a:ext cx="381000" cy="493394"/>
              </a:xfrm>
              <a:custGeom>
                <a:avLst/>
                <a:gdLst/>
                <a:ahLst/>
                <a:cxnLst/>
                <a:rect l="l" t="t" r="r" b="b"/>
                <a:pathLst>
                  <a:path w="381000" h="493394" extrusionOk="0">
                    <a:moveTo>
                      <a:pt x="251753" y="205220"/>
                    </a:moveTo>
                    <a:lnTo>
                      <a:pt x="247406" y="257627"/>
                    </a:lnTo>
                    <a:lnTo>
                      <a:pt x="236960" y="301232"/>
                    </a:lnTo>
                    <a:lnTo>
                      <a:pt x="215844" y="351008"/>
                    </a:lnTo>
                    <a:lnTo>
                      <a:pt x="180862" y="401509"/>
                    </a:lnTo>
                    <a:lnTo>
                      <a:pt x="131817" y="447721"/>
                    </a:lnTo>
                    <a:lnTo>
                      <a:pt x="89362" y="474261"/>
                    </a:lnTo>
                    <a:lnTo>
                      <a:pt x="45010" y="491745"/>
                    </a:lnTo>
                    <a:lnTo>
                      <a:pt x="30461" y="492820"/>
                    </a:lnTo>
                    <a:lnTo>
                      <a:pt x="17281" y="488087"/>
                    </a:lnTo>
                    <a:lnTo>
                      <a:pt x="6989" y="478497"/>
                    </a:lnTo>
                    <a:lnTo>
                      <a:pt x="1106" y="464999"/>
                    </a:lnTo>
                    <a:lnTo>
                      <a:pt x="15" y="457878"/>
                    </a:lnTo>
                    <a:lnTo>
                      <a:pt x="0" y="450926"/>
                    </a:lnTo>
                    <a:lnTo>
                      <a:pt x="1429" y="444352"/>
                    </a:lnTo>
                    <a:lnTo>
                      <a:pt x="37250" y="416376"/>
                    </a:lnTo>
                    <a:lnTo>
                      <a:pt x="51425" y="408816"/>
                    </a:lnTo>
                    <a:lnTo>
                      <a:pt x="65507" y="401115"/>
                    </a:lnTo>
                    <a:lnTo>
                      <a:pt x="105602" y="372986"/>
                    </a:lnTo>
                    <a:lnTo>
                      <a:pt x="145827" y="322767"/>
                    </a:lnTo>
                    <a:lnTo>
                      <a:pt x="165754" y="277906"/>
                    </a:lnTo>
                    <a:lnTo>
                      <a:pt x="175325" y="231154"/>
                    </a:lnTo>
                    <a:lnTo>
                      <a:pt x="177323" y="189479"/>
                    </a:lnTo>
                    <a:lnTo>
                      <a:pt x="177777" y="153658"/>
                    </a:lnTo>
                    <a:lnTo>
                      <a:pt x="177732" y="142710"/>
                    </a:lnTo>
                    <a:lnTo>
                      <a:pt x="177699" y="131764"/>
                    </a:lnTo>
                    <a:lnTo>
                      <a:pt x="177699" y="130646"/>
                    </a:lnTo>
                    <a:lnTo>
                      <a:pt x="177560" y="129528"/>
                    </a:lnTo>
                    <a:lnTo>
                      <a:pt x="177395" y="127306"/>
                    </a:lnTo>
                    <a:lnTo>
                      <a:pt x="171095" y="133364"/>
                    </a:lnTo>
                    <a:lnTo>
                      <a:pt x="165533" y="138825"/>
                    </a:lnTo>
                    <a:lnTo>
                      <a:pt x="159856" y="144184"/>
                    </a:lnTo>
                    <a:lnTo>
                      <a:pt x="146596" y="156710"/>
                    </a:lnTo>
                    <a:lnTo>
                      <a:pt x="133340" y="169237"/>
                    </a:lnTo>
                    <a:lnTo>
                      <a:pt x="120039" y="181709"/>
                    </a:lnTo>
                    <a:lnTo>
                      <a:pt x="106643" y="194070"/>
                    </a:lnTo>
                    <a:lnTo>
                      <a:pt x="96238" y="200857"/>
                    </a:lnTo>
                    <a:lnTo>
                      <a:pt x="85513" y="202736"/>
                    </a:lnTo>
                    <a:lnTo>
                      <a:pt x="74318" y="200154"/>
                    </a:lnTo>
                    <a:lnTo>
                      <a:pt x="62498" y="193562"/>
                    </a:lnTo>
                    <a:lnTo>
                      <a:pt x="54238" y="185316"/>
                    </a:lnTo>
                    <a:lnTo>
                      <a:pt x="49368" y="174974"/>
                    </a:lnTo>
                    <a:lnTo>
                      <a:pt x="48291" y="163667"/>
                    </a:lnTo>
                    <a:lnTo>
                      <a:pt x="51411" y="152528"/>
                    </a:lnTo>
                    <a:lnTo>
                      <a:pt x="92342" y="105837"/>
                    </a:lnTo>
                    <a:lnTo>
                      <a:pt x="143388" y="53566"/>
                    </a:lnTo>
                    <a:lnTo>
                      <a:pt x="175768" y="21413"/>
                    </a:lnTo>
                    <a:lnTo>
                      <a:pt x="213418" y="0"/>
                    </a:lnTo>
                    <a:lnTo>
                      <a:pt x="221442" y="1465"/>
                    </a:lnTo>
                    <a:lnTo>
                      <a:pt x="259663" y="29823"/>
                    </a:lnTo>
                    <a:lnTo>
                      <a:pt x="287103" y="57315"/>
                    </a:lnTo>
                    <a:lnTo>
                      <a:pt x="323385" y="94089"/>
                    </a:lnTo>
                    <a:lnTo>
                      <a:pt x="350447" y="122612"/>
                    </a:lnTo>
                    <a:lnTo>
                      <a:pt x="376645" y="153544"/>
                    </a:lnTo>
                    <a:lnTo>
                      <a:pt x="378728" y="156033"/>
                    </a:lnTo>
                    <a:lnTo>
                      <a:pt x="379515" y="159602"/>
                    </a:lnTo>
                    <a:lnTo>
                      <a:pt x="380899" y="162675"/>
                    </a:lnTo>
                    <a:lnTo>
                      <a:pt x="380899" y="168657"/>
                    </a:lnTo>
                    <a:lnTo>
                      <a:pt x="352844" y="201039"/>
                    </a:lnTo>
                    <a:lnTo>
                      <a:pt x="344497" y="202735"/>
                    </a:lnTo>
                    <a:lnTo>
                      <a:pt x="335421" y="201156"/>
                    </a:lnTo>
                    <a:lnTo>
                      <a:pt x="301834" y="174613"/>
                    </a:lnTo>
                    <a:lnTo>
                      <a:pt x="272401" y="146164"/>
                    </a:lnTo>
                    <a:lnTo>
                      <a:pt x="257684" y="131941"/>
                    </a:lnTo>
                    <a:lnTo>
                      <a:pt x="256274" y="130595"/>
                    </a:lnTo>
                    <a:lnTo>
                      <a:pt x="254268" y="129846"/>
                    </a:lnTo>
                    <a:lnTo>
                      <a:pt x="252541" y="128830"/>
                    </a:lnTo>
                    <a:lnTo>
                      <a:pt x="252210" y="130379"/>
                    </a:lnTo>
                    <a:lnTo>
                      <a:pt x="251601" y="131929"/>
                    </a:lnTo>
                    <a:lnTo>
                      <a:pt x="251575" y="133478"/>
                    </a:lnTo>
                    <a:lnTo>
                      <a:pt x="251486" y="141898"/>
                    </a:lnTo>
                    <a:lnTo>
                      <a:pt x="251512" y="150306"/>
                    </a:lnTo>
                    <a:lnTo>
                      <a:pt x="251537" y="158726"/>
                    </a:lnTo>
                    <a:lnTo>
                      <a:pt x="251587" y="170348"/>
                    </a:lnTo>
                    <a:lnTo>
                      <a:pt x="251640" y="181973"/>
                    </a:lnTo>
                    <a:lnTo>
                      <a:pt x="251696" y="193598"/>
                    </a:lnTo>
                    <a:lnTo>
                      <a:pt x="251753" y="205220"/>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82" name="Google Shape;182;p21"/>
              <p:cNvSpPr/>
              <p:nvPr/>
            </p:nvSpPr>
            <p:spPr>
              <a:xfrm>
                <a:off x="1852193" y="2037816"/>
                <a:ext cx="1269" cy="76835"/>
              </a:xfrm>
              <a:custGeom>
                <a:avLst/>
                <a:gdLst/>
                <a:ahLst/>
                <a:cxnLst/>
                <a:rect l="l" t="t" r="r" b="b"/>
                <a:pathLst>
                  <a:path w="1269" h="76835" extrusionOk="0">
                    <a:moveTo>
                      <a:pt x="939" y="0"/>
                    </a:moveTo>
                    <a:lnTo>
                      <a:pt x="609" y="1549"/>
                    </a:lnTo>
                    <a:lnTo>
                      <a:pt x="0" y="3098"/>
                    </a:lnTo>
                    <a:lnTo>
                      <a:pt x="152" y="76390"/>
                    </a:lnTo>
                    <a:lnTo>
                      <a:pt x="698" y="75526"/>
                    </a:lnTo>
                    <a:lnTo>
                      <a:pt x="939" y="0"/>
                    </a:lnTo>
                    <a:close/>
                  </a:path>
                </a:pathLst>
              </a:custGeom>
              <a:solidFill>
                <a:srgbClr val="7180AB"/>
              </a:solidFill>
              <a:ln w="9525"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nvGrpSpPr>
            <p:cNvPr id="183" name="Google Shape;183;p21"/>
            <p:cNvGrpSpPr/>
            <p:nvPr/>
          </p:nvGrpSpPr>
          <p:grpSpPr>
            <a:xfrm>
              <a:off x="1668767" y="1512887"/>
              <a:ext cx="285114" cy="283210"/>
              <a:chOff x="1668767" y="1512887"/>
              <a:chExt cx="285114" cy="283210"/>
            </a:xfrm>
          </p:grpSpPr>
          <p:sp>
            <p:nvSpPr>
              <p:cNvPr id="184" name="Google Shape;184;p21"/>
              <p:cNvSpPr/>
              <p:nvPr/>
            </p:nvSpPr>
            <p:spPr>
              <a:xfrm>
                <a:off x="1729498" y="1570355"/>
                <a:ext cx="164100" cy="165000"/>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85" name="Google Shape;185;p21"/>
              <p:cNvSpPr/>
              <p:nvPr/>
            </p:nvSpPr>
            <p:spPr>
              <a:xfrm>
                <a:off x="1668767" y="1512887"/>
                <a:ext cx="285114" cy="283210"/>
              </a:xfrm>
              <a:custGeom>
                <a:avLst/>
                <a:gdLst/>
                <a:ahLst/>
                <a:cxnLst/>
                <a:rect l="l" t="t" r="r" b="b"/>
                <a:pathLst>
                  <a:path w="285114" h="283210" extrusionOk="0">
                    <a:moveTo>
                      <a:pt x="155905" y="0"/>
                    </a:moveTo>
                    <a:lnTo>
                      <a:pt x="220203" y="21197"/>
                    </a:lnTo>
                    <a:lnTo>
                      <a:pt x="267728" y="69189"/>
                    </a:lnTo>
                    <a:lnTo>
                      <a:pt x="284587" y="118348"/>
                    </a:lnTo>
                    <a:lnTo>
                      <a:pt x="282575" y="169821"/>
                    </a:lnTo>
                    <a:lnTo>
                      <a:pt x="263245" y="217708"/>
                    </a:lnTo>
                    <a:lnTo>
                      <a:pt x="228155" y="256108"/>
                    </a:lnTo>
                    <a:lnTo>
                      <a:pt x="189212" y="276211"/>
                    </a:lnTo>
                    <a:lnTo>
                      <a:pt x="147343" y="282882"/>
                    </a:lnTo>
                    <a:lnTo>
                      <a:pt x="105575" y="277318"/>
                    </a:lnTo>
                    <a:lnTo>
                      <a:pt x="66932" y="260718"/>
                    </a:lnTo>
                    <a:lnTo>
                      <a:pt x="34438" y="234281"/>
                    </a:lnTo>
                    <a:lnTo>
                      <a:pt x="11119" y="199206"/>
                    </a:lnTo>
                    <a:lnTo>
                      <a:pt x="0" y="156692"/>
                    </a:lnTo>
                    <a:lnTo>
                      <a:pt x="2431" y="112849"/>
                    </a:lnTo>
                    <a:lnTo>
                      <a:pt x="16555" y="73644"/>
                    </a:lnTo>
                    <a:lnTo>
                      <a:pt x="40666" y="40917"/>
                    </a:lnTo>
                    <a:lnTo>
                      <a:pt x="73064" y="16508"/>
                    </a:lnTo>
                    <a:lnTo>
                      <a:pt x="112044" y="2255"/>
                    </a:lnTo>
                    <a:lnTo>
                      <a:pt x="155905" y="0"/>
                    </a:lnTo>
                    <a:close/>
                  </a:path>
                </a:pathLst>
              </a:custGeom>
              <a:solidFill>
                <a:srgbClr val="29BA74"/>
              </a:solidFill>
              <a:ln w="1905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sp>
          <p:nvSpPr>
            <p:cNvPr id="186" name="Google Shape;186;p21"/>
            <p:cNvSpPr/>
            <p:nvPr/>
          </p:nvSpPr>
          <p:spPr>
            <a:xfrm>
              <a:off x="1231452" y="2736265"/>
              <a:ext cx="279400" cy="287655"/>
            </a:xfrm>
            <a:custGeom>
              <a:avLst/>
              <a:gdLst/>
              <a:ahLst/>
              <a:cxnLst/>
              <a:rect l="l" t="t" r="r" b="b"/>
              <a:pathLst>
                <a:path w="279400" h="287655" extrusionOk="0">
                  <a:moveTo>
                    <a:pt x="63579" y="274320"/>
                  </a:moveTo>
                  <a:lnTo>
                    <a:pt x="62550" y="275272"/>
                  </a:lnTo>
                  <a:lnTo>
                    <a:pt x="61636" y="276390"/>
                  </a:lnTo>
                  <a:lnTo>
                    <a:pt x="60493" y="277139"/>
                  </a:lnTo>
                  <a:lnTo>
                    <a:pt x="55870" y="280174"/>
                  </a:lnTo>
                  <a:lnTo>
                    <a:pt x="51539" y="284365"/>
                  </a:lnTo>
                  <a:lnTo>
                    <a:pt x="46434" y="285813"/>
                  </a:lnTo>
                  <a:lnTo>
                    <a:pt x="6284" y="268214"/>
                  </a:lnTo>
                  <a:lnTo>
                    <a:pt x="662" y="249588"/>
                  </a:lnTo>
                  <a:lnTo>
                    <a:pt x="1857" y="239039"/>
                  </a:lnTo>
                  <a:lnTo>
                    <a:pt x="28105" y="205870"/>
                  </a:lnTo>
                  <a:lnTo>
                    <a:pt x="36496" y="197288"/>
                  </a:lnTo>
                  <a:lnTo>
                    <a:pt x="44888" y="188706"/>
                  </a:lnTo>
                  <a:lnTo>
                    <a:pt x="53279" y="180124"/>
                  </a:lnTo>
                  <a:lnTo>
                    <a:pt x="82629" y="152069"/>
                  </a:lnTo>
                  <a:lnTo>
                    <a:pt x="84305" y="150342"/>
                  </a:lnTo>
                  <a:lnTo>
                    <a:pt x="85804" y="148272"/>
                  </a:lnTo>
                  <a:lnTo>
                    <a:pt x="86782" y="146088"/>
                  </a:lnTo>
                  <a:lnTo>
                    <a:pt x="85472" y="141448"/>
                  </a:lnTo>
                  <a:lnTo>
                    <a:pt x="80270" y="135709"/>
                  </a:lnTo>
                  <a:lnTo>
                    <a:pt x="74119" y="130336"/>
                  </a:lnTo>
                  <a:lnTo>
                    <a:pt x="69967" y="126796"/>
                  </a:lnTo>
                  <a:lnTo>
                    <a:pt x="55910" y="113097"/>
                  </a:lnTo>
                  <a:lnTo>
                    <a:pt x="28196" y="85266"/>
                  </a:lnTo>
                  <a:lnTo>
                    <a:pt x="866" y="46985"/>
                  </a:lnTo>
                  <a:lnTo>
                    <a:pt x="0" y="37895"/>
                  </a:lnTo>
                  <a:lnTo>
                    <a:pt x="2053" y="29059"/>
                  </a:lnTo>
                  <a:lnTo>
                    <a:pt x="33277" y="2120"/>
                  </a:lnTo>
                  <a:lnTo>
                    <a:pt x="39830" y="3098"/>
                  </a:lnTo>
                  <a:lnTo>
                    <a:pt x="89347" y="42405"/>
                  </a:lnTo>
                  <a:lnTo>
                    <a:pt x="111671" y="64773"/>
                  </a:lnTo>
                  <a:lnTo>
                    <a:pt x="123155" y="75959"/>
                  </a:lnTo>
                  <a:lnTo>
                    <a:pt x="136032" y="87350"/>
                  </a:lnTo>
                  <a:lnTo>
                    <a:pt x="169662" y="58483"/>
                  </a:lnTo>
                  <a:lnTo>
                    <a:pt x="181315" y="47763"/>
                  </a:lnTo>
                  <a:lnTo>
                    <a:pt x="192455" y="36493"/>
                  </a:lnTo>
                  <a:lnTo>
                    <a:pt x="203677" y="25290"/>
                  </a:lnTo>
                  <a:lnTo>
                    <a:pt x="239258" y="977"/>
                  </a:lnTo>
                  <a:lnTo>
                    <a:pt x="245824" y="0"/>
                  </a:lnTo>
                  <a:lnTo>
                    <a:pt x="251501" y="1130"/>
                  </a:lnTo>
                  <a:lnTo>
                    <a:pt x="256466" y="4902"/>
                  </a:lnTo>
                  <a:lnTo>
                    <a:pt x="261902" y="9017"/>
                  </a:lnTo>
                  <a:lnTo>
                    <a:pt x="267312" y="13398"/>
                  </a:lnTo>
                  <a:lnTo>
                    <a:pt x="271732" y="18529"/>
                  </a:lnTo>
                  <a:lnTo>
                    <a:pt x="277035" y="26951"/>
                  </a:lnTo>
                  <a:lnTo>
                    <a:pt x="279088" y="35787"/>
                  </a:lnTo>
                  <a:lnTo>
                    <a:pt x="278222" y="44877"/>
                  </a:lnTo>
                  <a:lnTo>
                    <a:pt x="250892" y="83153"/>
                  </a:lnTo>
                  <a:lnTo>
                    <a:pt x="223178" y="110987"/>
                  </a:lnTo>
                  <a:lnTo>
                    <a:pt x="204970" y="128222"/>
                  </a:lnTo>
                  <a:lnTo>
                    <a:pt x="198823" y="133596"/>
                  </a:lnTo>
                  <a:lnTo>
                    <a:pt x="193621" y="139338"/>
                  </a:lnTo>
                  <a:lnTo>
                    <a:pt x="192306" y="143979"/>
                  </a:lnTo>
                  <a:lnTo>
                    <a:pt x="193284" y="146164"/>
                  </a:lnTo>
                  <a:lnTo>
                    <a:pt x="194783" y="148234"/>
                  </a:lnTo>
                  <a:lnTo>
                    <a:pt x="196459" y="149948"/>
                  </a:lnTo>
                  <a:lnTo>
                    <a:pt x="225809" y="178015"/>
                  </a:lnTo>
                  <a:lnTo>
                    <a:pt x="234200" y="186592"/>
                  </a:lnTo>
                  <a:lnTo>
                    <a:pt x="242592" y="195175"/>
                  </a:lnTo>
                  <a:lnTo>
                    <a:pt x="250983" y="203760"/>
                  </a:lnTo>
                  <a:lnTo>
                    <a:pt x="259375" y="212344"/>
                  </a:lnTo>
                  <a:lnTo>
                    <a:pt x="278431" y="247480"/>
                  </a:lnTo>
                  <a:lnTo>
                    <a:pt x="276986" y="257209"/>
                  </a:lnTo>
                  <a:lnTo>
                    <a:pt x="241823" y="284933"/>
                  </a:lnTo>
                  <a:lnTo>
                    <a:pt x="232654" y="283705"/>
                  </a:lnTo>
                  <a:lnTo>
                    <a:pt x="227561" y="282257"/>
                  </a:lnTo>
                  <a:lnTo>
                    <a:pt x="223218" y="278066"/>
                  </a:lnTo>
                  <a:lnTo>
                    <a:pt x="218608" y="275031"/>
                  </a:lnTo>
                  <a:lnTo>
                    <a:pt x="217452" y="274281"/>
                  </a:lnTo>
                  <a:lnTo>
                    <a:pt x="216538" y="273164"/>
                  </a:lnTo>
                  <a:lnTo>
                    <a:pt x="215509" y="272199"/>
                  </a:lnTo>
                  <a:lnTo>
                    <a:pt x="139715" y="182473"/>
                  </a:lnTo>
                  <a:lnTo>
                    <a:pt x="63579" y="274320"/>
                  </a:lnTo>
                  <a:close/>
                </a:path>
              </a:pathLst>
            </a:custGeom>
            <a:solidFill>
              <a:srgbClr val="29BA74"/>
            </a:solidFill>
            <a:ln w="1905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87" name="Google Shape;187;p21"/>
            <p:cNvSpPr/>
            <p:nvPr/>
          </p:nvSpPr>
          <p:spPr>
            <a:xfrm>
              <a:off x="1648144" y="2491320"/>
              <a:ext cx="279400" cy="287655"/>
            </a:xfrm>
            <a:custGeom>
              <a:avLst/>
              <a:gdLst/>
              <a:ahLst/>
              <a:cxnLst/>
              <a:rect l="l" t="t" r="r" b="b"/>
              <a:pathLst>
                <a:path w="279400" h="287655" extrusionOk="0">
                  <a:moveTo>
                    <a:pt x="63574" y="274307"/>
                  </a:moveTo>
                  <a:lnTo>
                    <a:pt x="62545" y="275259"/>
                  </a:lnTo>
                  <a:lnTo>
                    <a:pt x="61644" y="276377"/>
                  </a:lnTo>
                  <a:lnTo>
                    <a:pt x="60488" y="277139"/>
                  </a:lnTo>
                  <a:lnTo>
                    <a:pt x="55865" y="280161"/>
                  </a:lnTo>
                  <a:lnTo>
                    <a:pt x="51535" y="284365"/>
                  </a:lnTo>
                  <a:lnTo>
                    <a:pt x="46442" y="285800"/>
                  </a:lnTo>
                  <a:lnTo>
                    <a:pt x="6285" y="268207"/>
                  </a:lnTo>
                  <a:lnTo>
                    <a:pt x="660" y="249575"/>
                  </a:lnTo>
                  <a:lnTo>
                    <a:pt x="1852" y="239026"/>
                  </a:lnTo>
                  <a:lnTo>
                    <a:pt x="28100" y="205857"/>
                  </a:lnTo>
                  <a:lnTo>
                    <a:pt x="36491" y="197275"/>
                  </a:lnTo>
                  <a:lnTo>
                    <a:pt x="44883" y="188693"/>
                  </a:lnTo>
                  <a:lnTo>
                    <a:pt x="53274" y="180111"/>
                  </a:lnTo>
                  <a:lnTo>
                    <a:pt x="82624" y="152057"/>
                  </a:lnTo>
                  <a:lnTo>
                    <a:pt x="84313" y="150329"/>
                  </a:lnTo>
                  <a:lnTo>
                    <a:pt x="85799" y="148259"/>
                  </a:lnTo>
                  <a:lnTo>
                    <a:pt x="86777" y="146088"/>
                  </a:lnTo>
                  <a:lnTo>
                    <a:pt x="85468" y="141446"/>
                  </a:lnTo>
                  <a:lnTo>
                    <a:pt x="80265" y="135704"/>
                  </a:lnTo>
                  <a:lnTo>
                    <a:pt x="74115" y="130330"/>
                  </a:lnTo>
                  <a:lnTo>
                    <a:pt x="69962" y="126796"/>
                  </a:lnTo>
                  <a:lnTo>
                    <a:pt x="55907" y="113090"/>
                  </a:lnTo>
                  <a:lnTo>
                    <a:pt x="28202" y="85254"/>
                  </a:lnTo>
                  <a:lnTo>
                    <a:pt x="866" y="46974"/>
                  </a:lnTo>
                  <a:lnTo>
                    <a:pt x="0" y="37887"/>
                  </a:lnTo>
                  <a:lnTo>
                    <a:pt x="2050" y="29052"/>
                  </a:lnTo>
                  <a:lnTo>
                    <a:pt x="33272" y="2108"/>
                  </a:lnTo>
                  <a:lnTo>
                    <a:pt x="39825" y="3086"/>
                  </a:lnTo>
                  <a:lnTo>
                    <a:pt x="89342" y="42405"/>
                  </a:lnTo>
                  <a:lnTo>
                    <a:pt x="111666" y="64771"/>
                  </a:lnTo>
                  <a:lnTo>
                    <a:pt x="123150" y="75954"/>
                  </a:lnTo>
                  <a:lnTo>
                    <a:pt x="136028" y="87337"/>
                  </a:lnTo>
                  <a:lnTo>
                    <a:pt x="169657" y="58470"/>
                  </a:lnTo>
                  <a:lnTo>
                    <a:pt x="181310" y="47750"/>
                  </a:lnTo>
                  <a:lnTo>
                    <a:pt x="192451" y="36480"/>
                  </a:lnTo>
                  <a:lnTo>
                    <a:pt x="203672" y="25277"/>
                  </a:lnTo>
                  <a:lnTo>
                    <a:pt x="239253" y="977"/>
                  </a:lnTo>
                  <a:lnTo>
                    <a:pt x="245819" y="0"/>
                  </a:lnTo>
                  <a:lnTo>
                    <a:pt x="251509" y="1130"/>
                  </a:lnTo>
                  <a:lnTo>
                    <a:pt x="256462" y="4889"/>
                  </a:lnTo>
                  <a:lnTo>
                    <a:pt x="261897" y="9004"/>
                  </a:lnTo>
                  <a:lnTo>
                    <a:pt x="267308" y="13385"/>
                  </a:lnTo>
                  <a:lnTo>
                    <a:pt x="271740" y="18516"/>
                  </a:lnTo>
                  <a:lnTo>
                    <a:pt x="277036" y="26938"/>
                  </a:lnTo>
                  <a:lnTo>
                    <a:pt x="279085" y="35774"/>
                  </a:lnTo>
                  <a:lnTo>
                    <a:pt x="278217" y="44864"/>
                  </a:lnTo>
                  <a:lnTo>
                    <a:pt x="250887" y="83145"/>
                  </a:lnTo>
                  <a:lnTo>
                    <a:pt x="223173" y="110976"/>
                  </a:lnTo>
                  <a:lnTo>
                    <a:pt x="204965" y="128209"/>
                  </a:lnTo>
                  <a:lnTo>
                    <a:pt x="198818" y="133583"/>
                  </a:lnTo>
                  <a:lnTo>
                    <a:pt x="193616" y="139325"/>
                  </a:lnTo>
                  <a:lnTo>
                    <a:pt x="192301" y="143967"/>
                  </a:lnTo>
                  <a:lnTo>
                    <a:pt x="193279" y="146151"/>
                  </a:lnTo>
                  <a:lnTo>
                    <a:pt x="194778" y="148221"/>
                  </a:lnTo>
                  <a:lnTo>
                    <a:pt x="196454" y="149948"/>
                  </a:lnTo>
                  <a:lnTo>
                    <a:pt x="225804" y="178003"/>
                  </a:lnTo>
                  <a:lnTo>
                    <a:pt x="234197" y="186585"/>
                  </a:lnTo>
                  <a:lnTo>
                    <a:pt x="268865" y="224109"/>
                  </a:lnTo>
                  <a:lnTo>
                    <a:pt x="278426" y="247467"/>
                  </a:lnTo>
                  <a:lnTo>
                    <a:pt x="276983" y="257197"/>
                  </a:lnTo>
                  <a:lnTo>
                    <a:pt x="241818" y="284922"/>
                  </a:lnTo>
                  <a:lnTo>
                    <a:pt x="232649" y="283692"/>
                  </a:lnTo>
                  <a:lnTo>
                    <a:pt x="227557" y="282244"/>
                  </a:lnTo>
                  <a:lnTo>
                    <a:pt x="223213" y="278053"/>
                  </a:lnTo>
                  <a:lnTo>
                    <a:pt x="218603" y="275018"/>
                  </a:lnTo>
                  <a:lnTo>
                    <a:pt x="217447" y="274269"/>
                  </a:lnTo>
                  <a:lnTo>
                    <a:pt x="216533" y="273151"/>
                  </a:lnTo>
                  <a:lnTo>
                    <a:pt x="215517" y="272199"/>
                  </a:lnTo>
                  <a:lnTo>
                    <a:pt x="139711" y="182473"/>
                  </a:lnTo>
                  <a:lnTo>
                    <a:pt x="63574" y="274307"/>
                  </a:lnTo>
                  <a:close/>
                </a:path>
              </a:pathLst>
            </a:custGeom>
            <a:solidFill>
              <a:srgbClr val="29BA74"/>
            </a:solidFill>
            <a:ln w="1905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nvGrpSpPr>
            <p:cNvPr id="188" name="Google Shape;188;p21"/>
            <p:cNvGrpSpPr/>
            <p:nvPr/>
          </p:nvGrpSpPr>
          <p:grpSpPr>
            <a:xfrm>
              <a:off x="915355" y="2341016"/>
              <a:ext cx="582605" cy="335437"/>
              <a:chOff x="915355" y="2341016"/>
              <a:chExt cx="582605" cy="335437"/>
            </a:xfrm>
          </p:grpSpPr>
          <p:sp>
            <p:nvSpPr>
              <p:cNvPr id="189" name="Google Shape;189;p21"/>
              <p:cNvSpPr/>
              <p:nvPr/>
            </p:nvSpPr>
            <p:spPr>
              <a:xfrm>
                <a:off x="1040480" y="2362835"/>
                <a:ext cx="98700" cy="99300"/>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90" name="Google Shape;190;p21"/>
              <p:cNvSpPr/>
              <p:nvPr/>
            </p:nvSpPr>
            <p:spPr>
              <a:xfrm>
                <a:off x="1164360" y="2341016"/>
                <a:ext cx="333600" cy="107700"/>
              </a:xfrm>
              <a:prstGeom prst="rect">
                <a:avLst/>
              </a:prstGeom>
              <a:blipFill rotWithShape="1">
                <a:blip r:embed="rId6">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91" name="Google Shape;191;p21"/>
              <p:cNvSpPr/>
              <p:nvPr/>
            </p:nvSpPr>
            <p:spPr>
              <a:xfrm>
                <a:off x="945622" y="2457284"/>
                <a:ext cx="99000" cy="98100"/>
              </a:xfrm>
              <a:prstGeom prst="rect">
                <a:avLst/>
              </a:prstGeom>
              <a:blipFill rotWithShape="1">
                <a:blip r:embed="rId7">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92" name="Google Shape;192;p21"/>
              <p:cNvSpPr/>
              <p:nvPr/>
            </p:nvSpPr>
            <p:spPr>
              <a:xfrm>
                <a:off x="915355" y="2578353"/>
                <a:ext cx="99000" cy="98100"/>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nvGrpSpPr>
            <p:cNvPr id="193" name="Google Shape;193;p21"/>
            <p:cNvGrpSpPr/>
            <p:nvPr/>
          </p:nvGrpSpPr>
          <p:grpSpPr>
            <a:xfrm>
              <a:off x="778007" y="2774988"/>
              <a:ext cx="285115" cy="289165"/>
              <a:chOff x="778007" y="2774988"/>
              <a:chExt cx="285115" cy="289165"/>
            </a:xfrm>
          </p:grpSpPr>
          <p:sp>
            <p:nvSpPr>
              <p:cNvPr id="194" name="Google Shape;194;p21"/>
              <p:cNvSpPr/>
              <p:nvPr/>
            </p:nvSpPr>
            <p:spPr>
              <a:xfrm>
                <a:off x="838381" y="2835922"/>
                <a:ext cx="164100" cy="165000"/>
              </a:xfrm>
              <a:prstGeom prst="rect">
                <a:avLst/>
              </a:prstGeom>
              <a:blipFill rotWithShape="1">
                <a:blip r:embed="rId9">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95" name="Google Shape;195;p21"/>
              <p:cNvSpPr/>
              <p:nvPr/>
            </p:nvSpPr>
            <p:spPr>
              <a:xfrm>
                <a:off x="778007" y="2774988"/>
                <a:ext cx="285115" cy="287019"/>
              </a:xfrm>
              <a:custGeom>
                <a:avLst/>
                <a:gdLst/>
                <a:ahLst/>
                <a:cxnLst/>
                <a:rect l="l" t="t" r="r" b="b"/>
                <a:pathLst>
                  <a:path w="285115" h="287019" extrusionOk="0">
                    <a:moveTo>
                      <a:pt x="155865" y="0"/>
                    </a:moveTo>
                    <a:lnTo>
                      <a:pt x="162533" y="1435"/>
                    </a:lnTo>
                    <a:lnTo>
                      <a:pt x="169200" y="2946"/>
                    </a:lnTo>
                    <a:lnTo>
                      <a:pt x="175906" y="4279"/>
                    </a:lnTo>
                    <a:lnTo>
                      <a:pt x="221276" y="23912"/>
                    </a:lnTo>
                    <a:lnTo>
                      <a:pt x="261556" y="63780"/>
                    </a:lnTo>
                    <a:lnTo>
                      <a:pt x="279576" y="99428"/>
                    </a:lnTo>
                    <a:lnTo>
                      <a:pt x="284915" y="143018"/>
                    </a:lnTo>
                    <a:lnTo>
                      <a:pt x="284719" y="153455"/>
                    </a:lnTo>
                    <a:lnTo>
                      <a:pt x="277154" y="193181"/>
                    </a:lnTo>
                    <a:lnTo>
                      <a:pt x="255151" y="232313"/>
                    </a:lnTo>
                    <a:lnTo>
                      <a:pt x="228103" y="259410"/>
                    </a:lnTo>
                    <a:lnTo>
                      <a:pt x="188819" y="280791"/>
                    </a:lnTo>
                    <a:lnTo>
                      <a:pt x="168172" y="286080"/>
                    </a:lnTo>
                    <a:lnTo>
                      <a:pt x="165111" y="286677"/>
                    </a:lnTo>
                    <a:lnTo>
                      <a:pt x="151103" y="286746"/>
                    </a:lnTo>
                    <a:lnTo>
                      <a:pt x="137096" y="286851"/>
                    </a:lnTo>
                    <a:lnTo>
                      <a:pt x="123111" y="286380"/>
                    </a:lnTo>
                    <a:lnTo>
                      <a:pt x="79689" y="274237"/>
                    </a:lnTo>
                    <a:lnTo>
                      <a:pt x="37486" y="242771"/>
                    </a:lnTo>
                    <a:lnTo>
                      <a:pt x="12490" y="208646"/>
                    </a:lnTo>
                    <a:lnTo>
                      <a:pt x="476" y="165393"/>
                    </a:lnTo>
                    <a:lnTo>
                      <a:pt x="0" y="145941"/>
                    </a:lnTo>
                    <a:lnTo>
                      <a:pt x="44" y="134370"/>
                    </a:lnTo>
                    <a:lnTo>
                      <a:pt x="6712" y="94786"/>
                    </a:lnTo>
                    <a:lnTo>
                      <a:pt x="25779" y="59282"/>
                    </a:lnTo>
                    <a:lnTo>
                      <a:pt x="56918" y="27670"/>
                    </a:lnTo>
                    <a:lnTo>
                      <a:pt x="95388" y="6997"/>
                    </a:lnTo>
                    <a:lnTo>
                      <a:pt x="116775" y="1117"/>
                    </a:lnTo>
                    <a:lnTo>
                      <a:pt x="117880" y="457"/>
                    </a:lnTo>
                    <a:lnTo>
                      <a:pt x="119023" y="0"/>
                    </a:lnTo>
                    <a:lnTo>
                      <a:pt x="155865" y="0"/>
                    </a:lnTo>
                    <a:close/>
                  </a:path>
                </a:pathLst>
              </a:custGeom>
              <a:solidFill>
                <a:srgbClr val="29BA74"/>
              </a:solid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96" name="Google Shape;196;p21"/>
              <p:cNvSpPr/>
              <p:nvPr/>
            </p:nvSpPr>
            <p:spPr>
              <a:xfrm>
                <a:off x="887178" y="3059709"/>
                <a:ext cx="56515" cy="4444"/>
              </a:xfrm>
              <a:custGeom>
                <a:avLst/>
                <a:gdLst/>
                <a:ahLst/>
                <a:cxnLst/>
                <a:rect l="l" t="t" r="r" b="b"/>
                <a:pathLst>
                  <a:path w="56515" h="4444" extrusionOk="0">
                    <a:moveTo>
                      <a:pt x="0" y="0"/>
                    </a:moveTo>
                    <a:lnTo>
                      <a:pt x="23501" y="3346"/>
                    </a:lnTo>
                    <a:lnTo>
                      <a:pt x="31356" y="3975"/>
                    </a:lnTo>
                    <a:lnTo>
                      <a:pt x="39497" y="4343"/>
                    </a:lnTo>
                    <a:lnTo>
                      <a:pt x="47739" y="2705"/>
                    </a:lnTo>
                    <a:lnTo>
                      <a:pt x="55930" y="1955"/>
                    </a:lnTo>
                    <a:lnTo>
                      <a:pt x="27927" y="2130"/>
                    </a:lnTo>
                    <a:lnTo>
                      <a:pt x="13943" y="1659"/>
                    </a:lnTo>
                    <a:lnTo>
                      <a:pt x="0" y="0"/>
                    </a:lnTo>
                    <a:close/>
                  </a:path>
                </a:pathLst>
              </a:custGeom>
              <a:solidFill>
                <a:srgbClr val="2F334F"/>
              </a:solidFill>
              <a:ln w="19050" cap="flat" cmpd="sng">
                <a:solidFill>
                  <a:srgbClr val="00000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nvGrpSpPr>
            <p:cNvPr id="197" name="Google Shape;197;p21"/>
            <p:cNvGrpSpPr/>
            <p:nvPr/>
          </p:nvGrpSpPr>
          <p:grpSpPr>
            <a:xfrm>
              <a:off x="1046170" y="1907705"/>
              <a:ext cx="279400" cy="287655"/>
              <a:chOff x="1046170" y="1907705"/>
              <a:chExt cx="279400" cy="287655"/>
            </a:xfrm>
          </p:grpSpPr>
          <p:sp>
            <p:nvSpPr>
              <p:cNvPr id="198" name="Google Shape;198;p21"/>
              <p:cNvSpPr/>
              <p:nvPr/>
            </p:nvSpPr>
            <p:spPr>
              <a:xfrm>
                <a:off x="1102107" y="1942579"/>
                <a:ext cx="636" cy="635"/>
              </a:xfrm>
              <a:custGeom>
                <a:avLst/>
                <a:gdLst/>
                <a:ahLst/>
                <a:cxnLst/>
                <a:rect l="l" t="t" r="r" b="b"/>
                <a:pathLst>
                  <a:path w="634" h="635" extrusionOk="0">
                    <a:moveTo>
                      <a:pt x="431" y="0"/>
                    </a:moveTo>
                    <a:lnTo>
                      <a:pt x="0" y="126"/>
                    </a:lnTo>
                    <a:lnTo>
                      <a:pt x="431" y="126"/>
                    </a:lnTo>
                    <a:close/>
                  </a:path>
                </a:pathLst>
              </a:custGeom>
              <a:solidFill>
                <a:srgbClr val="62686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199" name="Google Shape;199;p21"/>
              <p:cNvSpPr/>
              <p:nvPr/>
            </p:nvSpPr>
            <p:spPr>
              <a:xfrm>
                <a:off x="1046170" y="1907705"/>
                <a:ext cx="279400" cy="287655"/>
              </a:xfrm>
              <a:custGeom>
                <a:avLst/>
                <a:gdLst/>
                <a:ahLst/>
                <a:cxnLst/>
                <a:rect l="l" t="t" r="r" b="b"/>
                <a:pathLst>
                  <a:path w="279400" h="287655" extrusionOk="0">
                    <a:moveTo>
                      <a:pt x="63574" y="274307"/>
                    </a:moveTo>
                    <a:lnTo>
                      <a:pt x="62545" y="275259"/>
                    </a:lnTo>
                    <a:lnTo>
                      <a:pt x="61644" y="276377"/>
                    </a:lnTo>
                    <a:lnTo>
                      <a:pt x="60488" y="277139"/>
                    </a:lnTo>
                    <a:lnTo>
                      <a:pt x="55878" y="280161"/>
                    </a:lnTo>
                    <a:lnTo>
                      <a:pt x="51535" y="284352"/>
                    </a:lnTo>
                    <a:lnTo>
                      <a:pt x="46442" y="285800"/>
                    </a:lnTo>
                    <a:lnTo>
                      <a:pt x="6285" y="268207"/>
                    </a:lnTo>
                    <a:lnTo>
                      <a:pt x="660" y="249575"/>
                    </a:lnTo>
                    <a:lnTo>
                      <a:pt x="1852" y="239026"/>
                    </a:lnTo>
                    <a:lnTo>
                      <a:pt x="28100" y="205857"/>
                    </a:lnTo>
                    <a:lnTo>
                      <a:pt x="36491" y="197275"/>
                    </a:lnTo>
                    <a:lnTo>
                      <a:pt x="44883" y="188693"/>
                    </a:lnTo>
                    <a:lnTo>
                      <a:pt x="53274" y="180111"/>
                    </a:lnTo>
                    <a:lnTo>
                      <a:pt x="82624" y="152057"/>
                    </a:lnTo>
                    <a:lnTo>
                      <a:pt x="84313" y="150329"/>
                    </a:lnTo>
                    <a:lnTo>
                      <a:pt x="85799" y="148259"/>
                    </a:lnTo>
                    <a:lnTo>
                      <a:pt x="86777" y="146075"/>
                    </a:lnTo>
                    <a:lnTo>
                      <a:pt x="85468" y="141441"/>
                    </a:lnTo>
                    <a:lnTo>
                      <a:pt x="80265" y="135701"/>
                    </a:lnTo>
                    <a:lnTo>
                      <a:pt x="74115" y="130325"/>
                    </a:lnTo>
                    <a:lnTo>
                      <a:pt x="69962" y="126784"/>
                    </a:lnTo>
                    <a:lnTo>
                      <a:pt x="55907" y="113085"/>
                    </a:lnTo>
                    <a:lnTo>
                      <a:pt x="28202" y="85253"/>
                    </a:lnTo>
                    <a:lnTo>
                      <a:pt x="866" y="46974"/>
                    </a:lnTo>
                    <a:lnTo>
                      <a:pt x="0" y="37887"/>
                    </a:lnTo>
                    <a:lnTo>
                      <a:pt x="2050" y="29052"/>
                    </a:lnTo>
                    <a:lnTo>
                      <a:pt x="33272" y="2108"/>
                    </a:lnTo>
                    <a:lnTo>
                      <a:pt x="39825" y="3086"/>
                    </a:lnTo>
                    <a:lnTo>
                      <a:pt x="89342" y="42405"/>
                    </a:lnTo>
                    <a:lnTo>
                      <a:pt x="111666" y="64771"/>
                    </a:lnTo>
                    <a:lnTo>
                      <a:pt x="123150" y="75954"/>
                    </a:lnTo>
                    <a:lnTo>
                      <a:pt x="136028" y="87337"/>
                    </a:lnTo>
                    <a:lnTo>
                      <a:pt x="169670" y="58470"/>
                    </a:lnTo>
                    <a:lnTo>
                      <a:pt x="181317" y="47750"/>
                    </a:lnTo>
                    <a:lnTo>
                      <a:pt x="192458" y="36480"/>
                    </a:lnTo>
                    <a:lnTo>
                      <a:pt x="203683" y="25277"/>
                    </a:lnTo>
                    <a:lnTo>
                      <a:pt x="239253" y="977"/>
                    </a:lnTo>
                    <a:lnTo>
                      <a:pt x="245819" y="0"/>
                    </a:lnTo>
                    <a:lnTo>
                      <a:pt x="251509" y="1130"/>
                    </a:lnTo>
                    <a:lnTo>
                      <a:pt x="256462" y="4889"/>
                    </a:lnTo>
                    <a:lnTo>
                      <a:pt x="261897" y="9004"/>
                    </a:lnTo>
                    <a:lnTo>
                      <a:pt x="267308" y="13385"/>
                    </a:lnTo>
                    <a:lnTo>
                      <a:pt x="271740" y="18516"/>
                    </a:lnTo>
                    <a:lnTo>
                      <a:pt x="277036" y="26938"/>
                    </a:lnTo>
                    <a:lnTo>
                      <a:pt x="279085" y="35774"/>
                    </a:lnTo>
                    <a:lnTo>
                      <a:pt x="278217" y="44864"/>
                    </a:lnTo>
                    <a:lnTo>
                      <a:pt x="250889" y="83145"/>
                    </a:lnTo>
                    <a:lnTo>
                      <a:pt x="223179" y="110976"/>
                    </a:lnTo>
                    <a:lnTo>
                      <a:pt x="204966" y="128209"/>
                    </a:lnTo>
                    <a:lnTo>
                      <a:pt x="198820" y="133583"/>
                    </a:lnTo>
                    <a:lnTo>
                      <a:pt x="193621" y="139325"/>
                    </a:lnTo>
                    <a:lnTo>
                      <a:pt x="192314" y="143967"/>
                    </a:lnTo>
                    <a:lnTo>
                      <a:pt x="193279" y="146151"/>
                    </a:lnTo>
                    <a:lnTo>
                      <a:pt x="194778" y="148221"/>
                    </a:lnTo>
                    <a:lnTo>
                      <a:pt x="196467" y="149948"/>
                    </a:lnTo>
                    <a:lnTo>
                      <a:pt x="225804" y="178003"/>
                    </a:lnTo>
                    <a:lnTo>
                      <a:pt x="234203" y="186579"/>
                    </a:lnTo>
                    <a:lnTo>
                      <a:pt x="268865" y="224109"/>
                    </a:lnTo>
                    <a:lnTo>
                      <a:pt x="278426" y="247467"/>
                    </a:lnTo>
                    <a:lnTo>
                      <a:pt x="276983" y="257197"/>
                    </a:lnTo>
                    <a:lnTo>
                      <a:pt x="241818" y="284922"/>
                    </a:lnTo>
                    <a:lnTo>
                      <a:pt x="232649" y="283692"/>
                    </a:lnTo>
                    <a:lnTo>
                      <a:pt x="227557" y="282244"/>
                    </a:lnTo>
                    <a:lnTo>
                      <a:pt x="223213" y="278053"/>
                    </a:lnTo>
                    <a:lnTo>
                      <a:pt x="218603" y="275018"/>
                    </a:lnTo>
                    <a:lnTo>
                      <a:pt x="217447" y="274269"/>
                    </a:lnTo>
                    <a:lnTo>
                      <a:pt x="216533" y="273151"/>
                    </a:lnTo>
                    <a:lnTo>
                      <a:pt x="215517" y="272186"/>
                    </a:lnTo>
                    <a:lnTo>
                      <a:pt x="139711" y="182460"/>
                    </a:lnTo>
                    <a:lnTo>
                      <a:pt x="63574" y="274307"/>
                    </a:lnTo>
                    <a:close/>
                  </a:path>
                </a:pathLst>
              </a:custGeom>
              <a:solidFill>
                <a:srgbClr val="29BA74"/>
              </a:solidFill>
              <a:ln w="1905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sp>
        <p:nvSpPr>
          <p:cNvPr id="200" name="Google Shape;200;p21"/>
          <p:cNvSpPr txBox="1"/>
          <p:nvPr/>
        </p:nvSpPr>
        <p:spPr>
          <a:xfrm>
            <a:off x="1020925" y="228200"/>
            <a:ext cx="5443800" cy="70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dirty="0">
                <a:solidFill>
                  <a:srgbClr val="434343"/>
                </a:solidFill>
              </a:rPr>
              <a:t>There is a guide to the S81 journey as designed by the Street Manager project team:</a:t>
            </a:r>
            <a:endParaRPr sz="1100" dirty="0">
              <a:solidFill>
                <a:srgbClr val="434343"/>
              </a:solidFill>
            </a:endParaRPr>
          </a:p>
          <a:p>
            <a:pPr marL="0" lvl="0" indent="457200" algn="l" rtl="0">
              <a:spcBef>
                <a:spcPts val="1000"/>
              </a:spcBef>
              <a:spcAft>
                <a:spcPts val="0"/>
              </a:spcAft>
              <a:buNone/>
            </a:pPr>
            <a:r>
              <a:rPr lang="en-GB" sz="1100" u="sng" dirty="0">
                <a:solidFill>
                  <a:srgbClr val="00B050"/>
                </a:solidFill>
                <a:hlinkClick r:id="rId10">
                  <a:extLst>
                    <a:ext uri="{A12FA001-AC4F-418D-AE19-62706E023703}">
                      <ahyp:hlinkClr xmlns:ahyp="http://schemas.microsoft.com/office/drawing/2018/hyperlinkcolor" val="tx"/>
                    </a:ext>
                  </a:extLst>
                </a:hlinkClick>
              </a:rPr>
              <a:t>S81 Journey</a:t>
            </a:r>
            <a:endParaRPr sz="1100" dirty="0">
              <a:solidFill>
                <a:srgbClr val="00B050"/>
              </a:solidFill>
            </a:endParaRPr>
          </a:p>
        </p:txBody>
      </p:sp>
      <p:pic>
        <p:nvPicPr>
          <p:cNvPr id="201" name="Google Shape;201;p21"/>
          <p:cNvPicPr preferRelativeResize="0"/>
          <p:nvPr/>
        </p:nvPicPr>
        <p:blipFill>
          <a:blip r:embed="rId11">
            <a:alphaModFix/>
          </a:blip>
          <a:stretch>
            <a:fillRect/>
          </a:stretch>
        </p:blipFill>
        <p:spPr>
          <a:xfrm>
            <a:off x="1229700" y="572300"/>
            <a:ext cx="229900" cy="229875"/>
          </a:xfrm>
          <a:prstGeom prst="rect">
            <a:avLst/>
          </a:prstGeom>
          <a:noFill/>
          <a:ln>
            <a:noFill/>
          </a:ln>
        </p:spPr>
      </p:pic>
      <p:sp>
        <p:nvSpPr>
          <p:cNvPr id="202" name="Google Shape;202;p21"/>
          <p:cNvSpPr txBox="1"/>
          <p:nvPr/>
        </p:nvSpPr>
        <p:spPr>
          <a:xfrm>
            <a:off x="979150" y="1330450"/>
            <a:ext cx="8012700" cy="125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i="1">
                <a:solidFill>
                  <a:srgbClr val="29BA74"/>
                </a:solidFill>
              </a:rPr>
              <a:t>Authority</a:t>
            </a:r>
            <a:endParaRPr b="1">
              <a:solidFill>
                <a:srgbClr val="29BA74"/>
              </a:solidFill>
            </a:endParaRPr>
          </a:p>
          <a:p>
            <a:pPr marL="0" lvl="0" indent="0" algn="l" rtl="0">
              <a:spcBef>
                <a:spcPts val="0"/>
              </a:spcBef>
              <a:spcAft>
                <a:spcPts val="0"/>
              </a:spcAft>
              <a:buNone/>
            </a:pPr>
            <a:r>
              <a:rPr lang="en-GB" sz="1100" b="1">
                <a:solidFill>
                  <a:srgbClr val="29BA74"/>
                </a:solidFill>
              </a:rPr>
              <a:t>1)</a:t>
            </a:r>
            <a:r>
              <a:rPr lang="en-GB" sz="1100">
                <a:solidFill>
                  <a:srgbClr val="434343"/>
                </a:solidFill>
              </a:rPr>
              <a:t> To add a S81 type inspection, there is a link to add, or schedule, this type of inspection within the S81 works record page. This inspection type should only be used when carrying out an inspection on a S81 that has been previously reported.</a:t>
            </a:r>
            <a:endParaRPr sz="1100">
              <a:solidFill>
                <a:srgbClr val="434343"/>
              </a:solidFill>
            </a:endParaRPr>
          </a:p>
          <a:p>
            <a:pPr marL="0" lvl="0" indent="0" algn="l" rtl="0">
              <a:spcBef>
                <a:spcPts val="0"/>
              </a:spcBef>
              <a:spcAft>
                <a:spcPts val="0"/>
              </a:spcAft>
              <a:buNone/>
            </a:pPr>
            <a:r>
              <a:rPr lang="en-GB" sz="1100" b="1">
                <a:solidFill>
                  <a:srgbClr val="29BA74"/>
                </a:solidFill>
              </a:rPr>
              <a:t>2)</a:t>
            </a:r>
            <a:r>
              <a:rPr lang="en-GB" sz="1100" b="1">
                <a:solidFill>
                  <a:srgbClr val="434343"/>
                </a:solidFill>
              </a:rPr>
              <a:t> </a:t>
            </a:r>
            <a:r>
              <a:rPr lang="en-GB" sz="1100">
                <a:solidFill>
                  <a:srgbClr val="434343"/>
                </a:solidFill>
              </a:rPr>
              <a:t>Until such time that reassignment functionality is available, if a recorded S81 has been assigned to the incorrect promoter, the S81 record must be cancelled and a new one created to the correct promoter.</a:t>
            </a:r>
            <a:endParaRPr sz="1100">
              <a:solidFill>
                <a:srgbClr val="434343"/>
              </a:solidFill>
            </a:endParaRPr>
          </a:p>
        </p:txBody>
      </p:sp>
      <p:sp>
        <p:nvSpPr>
          <p:cNvPr id="203" name="Google Shape;203;p21"/>
          <p:cNvSpPr txBox="1"/>
          <p:nvPr/>
        </p:nvSpPr>
        <p:spPr>
          <a:xfrm>
            <a:off x="979150" y="2455888"/>
            <a:ext cx="8012700" cy="70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i="1">
                <a:solidFill>
                  <a:srgbClr val="29BA74"/>
                </a:solidFill>
              </a:rPr>
              <a:t>Promoter</a:t>
            </a:r>
            <a:endParaRPr b="1">
              <a:solidFill>
                <a:srgbClr val="29BA74"/>
              </a:solidFill>
            </a:endParaRPr>
          </a:p>
          <a:p>
            <a:pPr marL="0" lvl="0" indent="0" algn="l" rtl="0">
              <a:spcBef>
                <a:spcPts val="0"/>
              </a:spcBef>
              <a:spcAft>
                <a:spcPts val="0"/>
              </a:spcAft>
              <a:buNone/>
            </a:pPr>
            <a:r>
              <a:rPr lang="en-GB" sz="1100">
                <a:solidFill>
                  <a:srgbClr val="434343"/>
                </a:solidFill>
              </a:rPr>
              <a:t>To help the HA and SU identify a permit associated to a S81, when updating the S81 works record to ‘mark S81 as fixed’, the works record number (if applicable) of the works must be included in the additional details box.</a:t>
            </a:r>
            <a:endParaRPr sz="1100">
              <a:solidFill>
                <a:srgbClr val="434343"/>
              </a:solidFill>
            </a:endParaRPr>
          </a:p>
        </p:txBody>
      </p:sp>
      <p:sp>
        <p:nvSpPr>
          <p:cNvPr id="204" name="Google Shape;204;p21"/>
          <p:cNvSpPr txBox="1"/>
          <p:nvPr/>
        </p:nvSpPr>
        <p:spPr>
          <a:xfrm>
            <a:off x="979075" y="3419949"/>
            <a:ext cx="8012700" cy="70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b="1" i="1">
                <a:solidFill>
                  <a:srgbClr val="29BA74"/>
                </a:solidFill>
              </a:rPr>
              <a:t>Both</a:t>
            </a:r>
            <a:endParaRPr b="1" i="1">
              <a:solidFill>
                <a:srgbClr val="29BA74"/>
              </a:solidFill>
            </a:endParaRPr>
          </a:p>
          <a:p>
            <a:pPr marL="0" lvl="0" indent="0" algn="l" rtl="0">
              <a:spcBef>
                <a:spcPts val="0"/>
              </a:spcBef>
              <a:spcAft>
                <a:spcPts val="0"/>
              </a:spcAft>
              <a:buNone/>
            </a:pPr>
            <a:r>
              <a:rPr lang="en-GB" sz="1100">
                <a:solidFill>
                  <a:srgbClr val="434343"/>
                </a:solidFill>
              </a:rPr>
              <a:t>To make a comment related to a recorded S81, choose the topic type of general and insert the S81 works reference in the text box.</a:t>
            </a:r>
            <a:endParaRPr sz="1100"/>
          </a:p>
        </p:txBody>
      </p:sp>
      <p:grpSp>
        <p:nvGrpSpPr>
          <p:cNvPr id="205" name="Google Shape;205;p21"/>
          <p:cNvGrpSpPr/>
          <p:nvPr/>
        </p:nvGrpSpPr>
        <p:grpSpPr>
          <a:xfrm>
            <a:off x="120302" y="1543234"/>
            <a:ext cx="665548" cy="662281"/>
            <a:chOff x="143842" y="1290550"/>
            <a:chExt cx="794400" cy="790500"/>
          </a:xfrm>
        </p:grpSpPr>
        <p:sp>
          <p:nvSpPr>
            <p:cNvPr id="206" name="Google Shape;206;p21"/>
            <p:cNvSpPr/>
            <p:nvPr/>
          </p:nvSpPr>
          <p:spPr>
            <a:xfrm>
              <a:off x="143842" y="1290550"/>
              <a:ext cx="794400" cy="790500"/>
            </a:xfrm>
            <a:prstGeom prst="ellipse">
              <a:avLst/>
            </a:prstGeom>
            <a:solidFill>
              <a:srgbClr val="FFFFFF"/>
            </a:solidFill>
            <a:ln w="28575" cap="flat" cmpd="sng">
              <a:solidFill>
                <a:srgbClr val="434343"/>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5000"/>
                </a:lnSpc>
                <a:spcBef>
                  <a:spcPts val="0"/>
                </a:spcBef>
                <a:spcAft>
                  <a:spcPts val="0"/>
                </a:spcAft>
                <a:buNone/>
              </a:pPr>
              <a:endParaRPr sz="1800">
                <a:solidFill>
                  <a:srgbClr val="7F7F7F"/>
                </a:solidFill>
                <a:latin typeface="Trebuchet MS"/>
                <a:ea typeface="Trebuchet MS"/>
                <a:cs typeface="Trebuchet MS"/>
                <a:sym typeface="Trebuchet MS"/>
              </a:endParaRPr>
            </a:p>
          </p:txBody>
        </p:sp>
        <p:grpSp>
          <p:nvGrpSpPr>
            <p:cNvPr id="207" name="Google Shape;207;p21"/>
            <p:cNvGrpSpPr/>
            <p:nvPr/>
          </p:nvGrpSpPr>
          <p:grpSpPr>
            <a:xfrm>
              <a:off x="311666" y="1325428"/>
              <a:ext cx="458772" cy="577348"/>
              <a:chOff x="1489160" y="1863255"/>
              <a:chExt cx="901851" cy="1134947"/>
            </a:xfrm>
          </p:grpSpPr>
          <p:sp>
            <p:nvSpPr>
              <p:cNvPr id="208" name="Google Shape;208;p21"/>
              <p:cNvSpPr/>
              <p:nvPr/>
            </p:nvSpPr>
            <p:spPr>
              <a:xfrm>
                <a:off x="1489160" y="2603233"/>
                <a:ext cx="880744" cy="394969"/>
              </a:xfrm>
              <a:custGeom>
                <a:avLst/>
                <a:gdLst/>
                <a:ahLst/>
                <a:cxnLst/>
                <a:rect l="l" t="t" r="r" b="b"/>
                <a:pathLst>
                  <a:path w="880744" h="394969" extrusionOk="0">
                    <a:moveTo>
                      <a:pt x="148288" y="59131"/>
                    </a:moveTo>
                    <a:lnTo>
                      <a:pt x="59921" y="59131"/>
                    </a:lnTo>
                    <a:lnTo>
                      <a:pt x="59921" y="335749"/>
                    </a:lnTo>
                    <a:lnTo>
                      <a:pt x="33874" y="335749"/>
                    </a:lnTo>
                    <a:lnTo>
                      <a:pt x="919" y="362237"/>
                    </a:lnTo>
                    <a:lnTo>
                      <a:pt x="0" y="368895"/>
                    </a:lnTo>
                    <a:lnTo>
                      <a:pt x="993" y="375589"/>
                    </a:lnTo>
                    <a:lnTo>
                      <a:pt x="5949" y="384163"/>
                    </a:lnTo>
                    <a:lnTo>
                      <a:pt x="13832" y="390305"/>
                    </a:lnTo>
                    <a:lnTo>
                      <a:pt x="23341" y="393909"/>
                    </a:lnTo>
                    <a:lnTo>
                      <a:pt x="33175" y="394868"/>
                    </a:lnTo>
                    <a:lnTo>
                      <a:pt x="860805" y="394573"/>
                    </a:lnTo>
                    <a:lnTo>
                      <a:pt x="880195" y="368463"/>
                    </a:lnTo>
                    <a:lnTo>
                      <a:pt x="879484" y="360759"/>
                    </a:lnTo>
                    <a:lnTo>
                      <a:pt x="417172" y="337858"/>
                    </a:lnTo>
                    <a:lnTo>
                      <a:pt x="416469" y="337159"/>
                    </a:lnTo>
                    <a:lnTo>
                      <a:pt x="148288" y="337159"/>
                    </a:lnTo>
                    <a:lnTo>
                      <a:pt x="144389" y="333260"/>
                    </a:lnTo>
                    <a:lnTo>
                      <a:pt x="144389" y="63030"/>
                    </a:lnTo>
                    <a:lnTo>
                      <a:pt x="148288" y="59131"/>
                    </a:lnTo>
                    <a:close/>
                  </a:path>
                  <a:path w="880744" h="394969" extrusionOk="0">
                    <a:moveTo>
                      <a:pt x="860805" y="394573"/>
                    </a:moveTo>
                    <a:lnTo>
                      <a:pt x="169528" y="394573"/>
                    </a:lnTo>
                    <a:lnTo>
                      <a:pt x="860225" y="394868"/>
                    </a:lnTo>
                    <a:lnTo>
                      <a:pt x="860805" y="394573"/>
                    </a:lnTo>
                    <a:close/>
                  </a:path>
                  <a:path w="880744" h="394969" extrusionOk="0">
                    <a:moveTo>
                      <a:pt x="551615" y="59829"/>
                    </a:moveTo>
                    <a:lnTo>
                      <a:pt x="462156" y="59829"/>
                    </a:lnTo>
                    <a:lnTo>
                      <a:pt x="466055" y="63728"/>
                    </a:lnTo>
                    <a:lnTo>
                      <a:pt x="466055" y="333971"/>
                    </a:lnTo>
                    <a:lnTo>
                      <a:pt x="462156" y="337858"/>
                    </a:lnTo>
                    <a:lnTo>
                      <a:pt x="852410" y="337858"/>
                    </a:lnTo>
                    <a:lnTo>
                      <a:pt x="850519" y="337511"/>
                    </a:lnTo>
                    <a:lnTo>
                      <a:pt x="842635" y="337159"/>
                    </a:lnTo>
                    <a:lnTo>
                      <a:pt x="552313" y="337159"/>
                    </a:lnTo>
                    <a:lnTo>
                      <a:pt x="548414" y="333260"/>
                    </a:lnTo>
                    <a:lnTo>
                      <a:pt x="548414" y="63030"/>
                    </a:lnTo>
                    <a:lnTo>
                      <a:pt x="551615" y="59829"/>
                    </a:lnTo>
                    <a:close/>
                  </a:path>
                  <a:path w="880744" h="394969" extrusionOk="0">
                    <a:moveTo>
                      <a:pt x="858815" y="0"/>
                    </a:moveTo>
                    <a:lnTo>
                      <a:pt x="24730" y="0"/>
                    </a:lnTo>
                    <a:lnTo>
                      <a:pt x="11538" y="4213"/>
                    </a:lnTo>
                    <a:lnTo>
                      <a:pt x="4634" y="7993"/>
                    </a:lnTo>
                    <a:lnTo>
                      <a:pt x="1761" y="13474"/>
                    </a:lnTo>
                    <a:lnTo>
                      <a:pt x="663" y="22796"/>
                    </a:lnTo>
                    <a:lnTo>
                      <a:pt x="1640" y="36623"/>
                    </a:lnTo>
                    <a:lnTo>
                      <a:pt x="6904" y="48207"/>
                    </a:lnTo>
                    <a:lnTo>
                      <a:pt x="16471" y="56170"/>
                    </a:lnTo>
                    <a:lnTo>
                      <a:pt x="30356" y="59131"/>
                    </a:lnTo>
                    <a:lnTo>
                      <a:pt x="193271" y="59131"/>
                    </a:lnTo>
                    <a:lnTo>
                      <a:pt x="197183" y="63030"/>
                    </a:lnTo>
                    <a:lnTo>
                      <a:pt x="197183" y="333260"/>
                    </a:lnTo>
                    <a:lnTo>
                      <a:pt x="193271" y="337159"/>
                    </a:lnTo>
                    <a:lnTo>
                      <a:pt x="416469" y="337159"/>
                    </a:lnTo>
                    <a:lnTo>
                      <a:pt x="415766" y="336461"/>
                    </a:lnTo>
                    <a:lnTo>
                      <a:pt x="281321" y="336461"/>
                    </a:lnTo>
                    <a:lnTo>
                      <a:pt x="277422" y="332549"/>
                    </a:lnTo>
                    <a:lnTo>
                      <a:pt x="277422" y="62318"/>
                    </a:lnTo>
                    <a:lnTo>
                      <a:pt x="281321" y="58420"/>
                    </a:lnTo>
                    <a:lnTo>
                      <a:pt x="859424" y="58420"/>
                    </a:lnTo>
                    <a:lnTo>
                      <a:pt x="864449" y="56413"/>
                    </a:lnTo>
                    <a:lnTo>
                      <a:pt x="868495" y="52414"/>
                    </a:lnTo>
                    <a:lnTo>
                      <a:pt x="873598" y="45059"/>
                    </a:lnTo>
                    <a:lnTo>
                      <a:pt x="879376" y="31339"/>
                    </a:lnTo>
                    <a:lnTo>
                      <a:pt x="878308" y="18919"/>
                    </a:lnTo>
                    <a:lnTo>
                      <a:pt x="871189" y="8305"/>
                    </a:lnTo>
                    <a:lnTo>
                      <a:pt x="858815" y="0"/>
                    </a:lnTo>
                    <a:close/>
                  </a:path>
                  <a:path w="880744" h="394969" extrusionOk="0">
                    <a:moveTo>
                      <a:pt x="686044" y="59131"/>
                    </a:moveTo>
                    <a:lnTo>
                      <a:pt x="597309" y="59131"/>
                    </a:lnTo>
                    <a:lnTo>
                      <a:pt x="601208" y="63030"/>
                    </a:lnTo>
                    <a:lnTo>
                      <a:pt x="601208" y="333260"/>
                    </a:lnTo>
                    <a:lnTo>
                      <a:pt x="597309" y="337159"/>
                    </a:lnTo>
                    <a:lnTo>
                      <a:pt x="686044" y="337159"/>
                    </a:lnTo>
                    <a:lnTo>
                      <a:pt x="682145" y="333260"/>
                    </a:lnTo>
                    <a:lnTo>
                      <a:pt x="682145" y="63030"/>
                    </a:lnTo>
                    <a:lnTo>
                      <a:pt x="686044" y="59131"/>
                    </a:lnTo>
                    <a:close/>
                  </a:path>
                  <a:path w="880744" h="394969" extrusionOk="0">
                    <a:moveTo>
                      <a:pt x="855515" y="59131"/>
                    </a:moveTo>
                    <a:lnTo>
                      <a:pt x="731040" y="59131"/>
                    </a:lnTo>
                    <a:lnTo>
                      <a:pt x="734939" y="63030"/>
                    </a:lnTo>
                    <a:lnTo>
                      <a:pt x="734939" y="333260"/>
                    </a:lnTo>
                    <a:lnTo>
                      <a:pt x="731040" y="337159"/>
                    </a:lnTo>
                    <a:lnTo>
                      <a:pt x="819407" y="337159"/>
                    </a:lnTo>
                    <a:lnTo>
                      <a:pt x="819750" y="59918"/>
                    </a:lnTo>
                    <a:lnTo>
                      <a:pt x="851081" y="59918"/>
                    </a:lnTo>
                    <a:lnTo>
                      <a:pt x="855515" y="59131"/>
                    </a:lnTo>
                    <a:close/>
                  </a:path>
                  <a:path w="880744" h="394969" extrusionOk="0">
                    <a:moveTo>
                      <a:pt x="859424" y="58420"/>
                    </a:moveTo>
                    <a:lnTo>
                      <a:pt x="326304" y="58420"/>
                    </a:lnTo>
                    <a:lnTo>
                      <a:pt x="330203" y="62318"/>
                    </a:lnTo>
                    <a:lnTo>
                      <a:pt x="330203" y="332549"/>
                    </a:lnTo>
                    <a:lnTo>
                      <a:pt x="326304" y="336461"/>
                    </a:lnTo>
                    <a:lnTo>
                      <a:pt x="415766" y="336461"/>
                    </a:lnTo>
                    <a:lnTo>
                      <a:pt x="413261" y="333971"/>
                    </a:lnTo>
                    <a:lnTo>
                      <a:pt x="413261" y="63728"/>
                    </a:lnTo>
                    <a:lnTo>
                      <a:pt x="417172" y="59829"/>
                    </a:lnTo>
                    <a:lnTo>
                      <a:pt x="551615" y="59829"/>
                    </a:lnTo>
                    <a:lnTo>
                      <a:pt x="552313" y="59131"/>
                    </a:lnTo>
                    <a:lnTo>
                      <a:pt x="855515" y="59131"/>
                    </a:lnTo>
                    <a:lnTo>
                      <a:pt x="859348" y="58450"/>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09" name="Google Shape;209;p21"/>
              <p:cNvSpPr/>
              <p:nvPr/>
            </p:nvSpPr>
            <p:spPr>
              <a:xfrm>
                <a:off x="1510267" y="2603233"/>
                <a:ext cx="880744" cy="394969"/>
              </a:xfrm>
              <a:custGeom>
                <a:avLst/>
                <a:gdLst/>
                <a:ahLst/>
                <a:cxnLst/>
                <a:rect l="l" t="t" r="r" b="b"/>
                <a:pathLst>
                  <a:path w="880744" h="394969" extrusionOk="0">
                    <a:moveTo>
                      <a:pt x="734939" y="328447"/>
                    </a:moveTo>
                    <a:lnTo>
                      <a:pt x="734939" y="333260"/>
                    </a:lnTo>
                    <a:lnTo>
                      <a:pt x="731040" y="337159"/>
                    </a:lnTo>
                    <a:lnTo>
                      <a:pt x="726227" y="337159"/>
                    </a:lnTo>
                    <a:lnTo>
                      <a:pt x="690857" y="337159"/>
                    </a:lnTo>
                    <a:lnTo>
                      <a:pt x="686044" y="337159"/>
                    </a:lnTo>
                    <a:lnTo>
                      <a:pt x="682145" y="333260"/>
                    </a:lnTo>
                    <a:lnTo>
                      <a:pt x="682145" y="328447"/>
                    </a:lnTo>
                    <a:lnTo>
                      <a:pt x="682145" y="67830"/>
                    </a:lnTo>
                    <a:lnTo>
                      <a:pt x="682145" y="63030"/>
                    </a:lnTo>
                    <a:lnTo>
                      <a:pt x="686044" y="59131"/>
                    </a:lnTo>
                    <a:lnTo>
                      <a:pt x="690857" y="59131"/>
                    </a:lnTo>
                    <a:lnTo>
                      <a:pt x="726227" y="59131"/>
                    </a:lnTo>
                    <a:lnTo>
                      <a:pt x="731040" y="59131"/>
                    </a:lnTo>
                    <a:lnTo>
                      <a:pt x="734939" y="63030"/>
                    </a:lnTo>
                    <a:lnTo>
                      <a:pt x="734939" y="67830"/>
                    </a:lnTo>
                    <a:lnTo>
                      <a:pt x="734939" y="328447"/>
                    </a:lnTo>
                    <a:close/>
                  </a:path>
                  <a:path w="880744" h="394969" extrusionOk="0">
                    <a:moveTo>
                      <a:pt x="601208" y="328447"/>
                    </a:moveTo>
                    <a:lnTo>
                      <a:pt x="601208" y="333260"/>
                    </a:lnTo>
                    <a:lnTo>
                      <a:pt x="597309" y="337159"/>
                    </a:lnTo>
                    <a:lnTo>
                      <a:pt x="592496" y="337159"/>
                    </a:lnTo>
                    <a:lnTo>
                      <a:pt x="557126" y="337159"/>
                    </a:lnTo>
                    <a:lnTo>
                      <a:pt x="552313" y="337159"/>
                    </a:lnTo>
                    <a:lnTo>
                      <a:pt x="548414" y="333260"/>
                    </a:lnTo>
                    <a:lnTo>
                      <a:pt x="548414" y="328447"/>
                    </a:lnTo>
                    <a:lnTo>
                      <a:pt x="548414" y="67830"/>
                    </a:lnTo>
                    <a:lnTo>
                      <a:pt x="548414" y="63030"/>
                    </a:lnTo>
                    <a:lnTo>
                      <a:pt x="552313" y="59131"/>
                    </a:lnTo>
                    <a:lnTo>
                      <a:pt x="557126" y="59131"/>
                    </a:lnTo>
                    <a:lnTo>
                      <a:pt x="592496" y="59131"/>
                    </a:lnTo>
                    <a:lnTo>
                      <a:pt x="597309" y="59131"/>
                    </a:lnTo>
                    <a:lnTo>
                      <a:pt x="601208" y="63030"/>
                    </a:lnTo>
                    <a:lnTo>
                      <a:pt x="601208" y="67830"/>
                    </a:lnTo>
                    <a:lnTo>
                      <a:pt x="601208" y="328447"/>
                    </a:lnTo>
                    <a:close/>
                  </a:path>
                  <a:path w="880744" h="394969" extrusionOk="0">
                    <a:moveTo>
                      <a:pt x="466055" y="329158"/>
                    </a:moveTo>
                    <a:lnTo>
                      <a:pt x="466055" y="333971"/>
                    </a:lnTo>
                    <a:lnTo>
                      <a:pt x="462156" y="337858"/>
                    </a:lnTo>
                    <a:lnTo>
                      <a:pt x="457343" y="337858"/>
                    </a:lnTo>
                    <a:lnTo>
                      <a:pt x="421973" y="337858"/>
                    </a:lnTo>
                    <a:lnTo>
                      <a:pt x="417172" y="337858"/>
                    </a:lnTo>
                    <a:lnTo>
                      <a:pt x="413261" y="333971"/>
                    </a:lnTo>
                    <a:lnTo>
                      <a:pt x="413261" y="329158"/>
                    </a:lnTo>
                    <a:lnTo>
                      <a:pt x="413261" y="68541"/>
                    </a:lnTo>
                    <a:lnTo>
                      <a:pt x="413261" y="63728"/>
                    </a:lnTo>
                    <a:lnTo>
                      <a:pt x="417172" y="59829"/>
                    </a:lnTo>
                    <a:lnTo>
                      <a:pt x="421973" y="59829"/>
                    </a:lnTo>
                    <a:lnTo>
                      <a:pt x="457343" y="59829"/>
                    </a:lnTo>
                    <a:lnTo>
                      <a:pt x="462156" y="59829"/>
                    </a:lnTo>
                    <a:lnTo>
                      <a:pt x="466055" y="63728"/>
                    </a:lnTo>
                    <a:lnTo>
                      <a:pt x="466055" y="68541"/>
                    </a:lnTo>
                    <a:lnTo>
                      <a:pt x="466055" y="329158"/>
                    </a:lnTo>
                    <a:close/>
                  </a:path>
                  <a:path w="880744" h="394969" extrusionOk="0">
                    <a:moveTo>
                      <a:pt x="330203" y="327736"/>
                    </a:moveTo>
                    <a:lnTo>
                      <a:pt x="330203" y="332549"/>
                    </a:lnTo>
                    <a:lnTo>
                      <a:pt x="326304" y="336461"/>
                    </a:lnTo>
                    <a:lnTo>
                      <a:pt x="321491" y="336461"/>
                    </a:lnTo>
                    <a:lnTo>
                      <a:pt x="286134" y="336461"/>
                    </a:lnTo>
                    <a:lnTo>
                      <a:pt x="281321" y="336461"/>
                    </a:lnTo>
                    <a:lnTo>
                      <a:pt x="277422" y="332549"/>
                    </a:lnTo>
                    <a:lnTo>
                      <a:pt x="277422" y="327736"/>
                    </a:lnTo>
                    <a:lnTo>
                      <a:pt x="277422" y="67132"/>
                    </a:lnTo>
                    <a:lnTo>
                      <a:pt x="277422" y="62318"/>
                    </a:lnTo>
                    <a:lnTo>
                      <a:pt x="281321" y="58420"/>
                    </a:lnTo>
                    <a:lnTo>
                      <a:pt x="286134" y="58420"/>
                    </a:lnTo>
                    <a:lnTo>
                      <a:pt x="321491" y="58420"/>
                    </a:lnTo>
                    <a:lnTo>
                      <a:pt x="326304" y="58420"/>
                    </a:lnTo>
                    <a:lnTo>
                      <a:pt x="330203" y="62318"/>
                    </a:lnTo>
                    <a:lnTo>
                      <a:pt x="330203" y="67132"/>
                    </a:lnTo>
                    <a:lnTo>
                      <a:pt x="330203" y="327736"/>
                    </a:lnTo>
                    <a:close/>
                  </a:path>
                  <a:path w="880744" h="394969" extrusionOk="0">
                    <a:moveTo>
                      <a:pt x="197183" y="328447"/>
                    </a:moveTo>
                    <a:lnTo>
                      <a:pt x="197183" y="333260"/>
                    </a:lnTo>
                    <a:lnTo>
                      <a:pt x="193271" y="337159"/>
                    </a:lnTo>
                    <a:lnTo>
                      <a:pt x="188458" y="337159"/>
                    </a:lnTo>
                    <a:lnTo>
                      <a:pt x="153101" y="337159"/>
                    </a:lnTo>
                    <a:lnTo>
                      <a:pt x="148288" y="337159"/>
                    </a:lnTo>
                    <a:lnTo>
                      <a:pt x="144389" y="333260"/>
                    </a:lnTo>
                    <a:lnTo>
                      <a:pt x="144389" y="328447"/>
                    </a:lnTo>
                    <a:lnTo>
                      <a:pt x="144389" y="67830"/>
                    </a:lnTo>
                    <a:lnTo>
                      <a:pt x="144389" y="63030"/>
                    </a:lnTo>
                    <a:lnTo>
                      <a:pt x="148288" y="59131"/>
                    </a:lnTo>
                    <a:lnTo>
                      <a:pt x="153101" y="59131"/>
                    </a:lnTo>
                    <a:lnTo>
                      <a:pt x="188458" y="59131"/>
                    </a:lnTo>
                    <a:lnTo>
                      <a:pt x="193271" y="59131"/>
                    </a:lnTo>
                    <a:lnTo>
                      <a:pt x="197183" y="63030"/>
                    </a:lnTo>
                    <a:lnTo>
                      <a:pt x="197183" y="67830"/>
                    </a:lnTo>
                    <a:lnTo>
                      <a:pt x="197183" y="328447"/>
                    </a:lnTo>
                    <a:close/>
                  </a:path>
                  <a:path w="880744" h="394969" extrusionOk="0">
                    <a:moveTo>
                      <a:pt x="872201" y="347014"/>
                    </a:moveTo>
                    <a:lnTo>
                      <a:pt x="865502" y="341911"/>
                    </a:lnTo>
                    <a:lnTo>
                      <a:pt x="858209" y="338920"/>
                    </a:lnTo>
                    <a:lnTo>
                      <a:pt x="850519" y="337511"/>
                    </a:lnTo>
                    <a:lnTo>
                      <a:pt x="842635" y="337159"/>
                    </a:lnTo>
                    <a:lnTo>
                      <a:pt x="819407" y="337159"/>
                    </a:lnTo>
                    <a:lnTo>
                      <a:pt x="819750" y="59918"/>
                    </a:lnTo>
                    <a:lnTo>
                      <a:pt x="851081" y="59918"/>
                    </a:lnTo>
                    <a:lnTo>
                      <a:pt x="859348" y="58450"/>
                    </a:lnTo>
                    <a:lnTo>
                      <a:pt x="864449" y="56413"/>
                    </a:lnTo>
                    <a:lnTo>
                      <a:pt x="868495" y="52414"/>
                    </a:lnTo>
                    <a:lnTo>
                      <a:pt x="873598" y="45059"/>
                    </a:lnTo>
                    <a:lnTo>
                      <a:pt x="879376" y="31339"/>
                    </a:lnTo>
                    <a:lnTo>
                      <a:pt x="878308" y="18919"/>
                    </a:lnTo>
                    <a:lnTo>
                      <a:pt x="871189" y="8305"/>
                    </a:lnTo>
                    <a:lnTo>
                      <a:pt x="858815" y="0"/>
                    </a:lnTo>
                    <a:lnTo>
                      <a:pt x="24730" y="0"/>
                    </a:lnTo>
                    <a:lnTo>
                      <a:pt x="11538" y="4213"/>
                    </a:lnTo>
                    <a:lnTo>
                      <a:pt x="4634" y="7993"/>
                    </a:lnTo>
                    <a:lnTo>
                      <a:pt x="1761" y="13474"/>
                    </a:lnTo>
                    <a:lnTo>
                      <a:pt x="663" y="22796"/>
                    </a:lnTo>
                    <a:lnTo>
                      <a:pt x="1640" y="36623"/>
                    </a:lnTo>
                    <a:lnTo>
                      <a:pt x="6904" y="48207"/>
                    </a:lnTo>
                    <a:lnTo>
                      <a:pt x="16471" y="56170"/>
                    </a:lnTo>
                    <a:lnTo>
                      <a:pt x="30356" y="59131"/>
                    </a:lnTo>
                    <a:lnTo>
                      <a:pt x="59921" y="59131"/>
                    </a:lnTo>
                    <a:lnTo>
                      <a:pt x="59921" y="335749"/>
                    </a:lnTo>
                    <a:lnTo>
                      <a:pt x="33874" y="335749"/>
                    </a:lnTo>
                    <a:lnTo>
                      <a:pt x="26444" y="336917"/>
                    </a:lnTo>
                    <a:lnTo>
                      <a:pt x="0" y="368895"/>
                    </a:lnTo>
                    <a:lnTo>
                      <a:pt x="993" y="375589"/>
                    </a:lnTo>
                    <a:lnTo>
                      <a:pt x="5949" y="384163"/>
                    </a:lnTo>
                    <a:lnTo>
                      <a:pt x="13832" y="390305"/>
                    </a:lnTo>
                    <a:lnTo>
                      <a:pt x="23341" y="393909"/>
                    </a:lnTo>
                    <a:lnTo>
                      <a:pt x="33175" y="394868"/>
                    </a:lnTo>
                    <a:lnTo>
                      <a:pt x="169528" y="394573"/>
                    </a:lnTo>
                    <a:lnTo>
                      <a:pt x="453034" y="394606"/>
                    </a:lnTo>
                    <a:lnTo>
                      <a:pt x="733374" y="394770"/>
                    </a:lnTo>
                    <a:lnTo>
                      <a:pt x="860225" y="394868"/>
                    </a:lnTo>
                    <a:lnTo>
                      <a:pt x="870189" y="389804"/>
                    </a:lnTo>
                    <a:lnTo>
                      <a:pt x="875506" y="386172"/>
                    </a:lnTo>
                    <a:lnTo>
                      <a:pt x="877970" y="382220"/>
                    </a:lnTo>
                    <a:lnTo>
                      <a:pt x="879376" y="376199"/>
                    </a:lnTo>
                    <a:lnTo>
                      <a:pt x="880195" y="368463"/>
                    </a:lnTo>
                    <a:lnTo>
                      <a:pt x="879484" y="360759"/>
                    </a:lnTo>
                    <a:lnTo>
                      <a:pt x="876926" y="353478"/>
                    </a:lnTo>
                    <a:lnTo>
                      <a:pt x="872201" y="347014"/>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0" name="Google Shape;210;p21"/>
              <p:cNvSpPr/>
              <p:nvPr/>
            </p:nvSpPr>
            <p:spPr>
              <a:xfrm>
                <a:off x="1620632" y="1863255"/>
                <a:ext cx="626110" cy="435610"/>
              </a:xfrm>
              <a:custGeom>
                <a:avLst/>
                <a:gdLst/>
                <a:ahLst/>
                <a:cxnLst/>
                <a:rect l="l" t="t" r="r" b="b"/>
                <a:pathLst>
                  <a:path w="626110" h="435610" extrusionOk="0">
                    <a:moveTo>
                      <a:pt x="316803" y="0"/>
                    </a:moveTo>
                    <a:lnTo>
                      <a:pt x="315329" y="190"/>
                    </a:lnTo>
                    <a:lnTo>
                      <a:pt x="310249" y="25"/>
                    </a:lnTo>
                    <a:lnTo>
                      <a:pt x="307201" y="1612"/>
                    </a:lnTo>
                    <a:lnTo>
                      <a:pt x="307443" y="7721"/>
                    </a:lnTo>
                    <a:lnTo>
                      <a:pt x="306884" y="14376"/>
                    </a:lnTo>
                    <a:lnTo>
                      <a:pt x="307040" y="73354"/>
                    </a:lnTo>
                    <a:lnTo>
                      <a:pt x="307252" y="90182"/>
                    </a:lnTo>
                    <a:lnTo>
                      <a:pt x="270168" y="90703"/>
                    </a:lnTo>
                    <a:lnTo>
                      <a:pt x="266472" y="91020"/>
                    </a:lnTo>
                    <a:lnTo>
                      <a:pt x="263615" y="95326"/>
                    </a:lnTo>
                    <a:lnTo>
                      <a:pt x="264085" y="118567"/>
                    </a:lnTo>
                    <a:lnTo>
                      <a:pt x="264009" y="122059"/>
                    </a:lnTo>
                    <a:lnTo>
                      <a:pt x="260122" y="126098"/>
                    </a:lnTo>
                    <a:lnTo>
                      <a:pt x="255093" y="127101"/>
                    </a:lnTo>
                    <a:lnTo>
                      <a:pt x="235635" y="131656"/>
                    </a:lnTo>
                    <a:lnTo>
                      <a:pt x="197924" y="144800"/>
                    </a:lnTo>
                    <a:lnTo>
                      <a:pt x="164017" y="162192"/>
                    </a:lnTo>
                    <a:lnTo>
                      <a:pt x="120308" y="194576"/>
                    </a:lnTo>
                    <a:lnTo>
                      <a:pt x="84807" y="232276"/>
                    </a:lnTo>
                    <a:lnTo>
                      <a:pt x="56668" y="275882"/>
                    </a:lnTo>
                    <a:lnTo>
                      <a:pt x="36288" y="324916"/>
                    </a:lnTo>
                    <a:lnTo>
                      <a:pt x="25528" y="376847"/>
                    </a:lnTo>
                    <a:lnTo>
                      <a:pt x="24918" y="382574"/>
                    </a:lnTo>
                    <a:lnTo>
                      <a:pt x="23839" y="386587"/>
                    </a:lnTo>
                    <a:lnTo>
                      <a:pt x="16473" y="388048"/>
                    </a:lnTo>
                    <a:lnTo>
                      <a:pt x="7947" y="391748"/>
                    </a:lnTo>
                    <a:lnTo>
                      <a:pt x="2382" y="398368"/>
                    </a:lnTo>
                    <a:lnTo>
                      <a:pt x="0" y="407134"/>
                    </a:lnTo>
                    <a:lnTo>
                      <a:pt x="1017" y="417271"/>
                    </a:lnTo>
                    <a:lnTo>
                      <a:pt x="3392" y="421297"/>
                    </a:lnTo>
                    <a:lnTo>
                      <a:pt x="4941" y="426275"/>
                    </a:lnTo>
                    <a:lnTo>
                      <a:pt x="8294" y="429171"/>
                    </a:lnTo>
                    <a:lnTo>
                      <a:pt x="15712" y="433464"/>
                    </a:lnTo>
                    <a:lnTo>
                      <a:pt x="23723" y="434994"/>
                    </a:lnTo>
                    <a:lnTo>
                      <a:pt x="32056" y="434961"/>
                    </a:lnTo>
                    <a:lnTo>
                      <a:pt x="40438" y="434568"/>
                    </a:lnTo>
                    <a:lnTo>
                      <a:pt x="47436" y="434924"/>
                    </a:lnTo>
                    <a:lnTo>
                      <a:pt x="569774" y="434911"/>
                    </a:lnTo>
                    <a:lnTo>
                      <a:pt x="574435" y="434555"/>
                    </a:lnTo>
                    <a:lnTo>
                      <a:pt x="602718" y="434339"/>
                    </a:lnTo>
                    <a:lnTo>
                      <a:pt x="611821" y="432503"/>
                    </a:lnTo>
                    <a:lnTo>
                      <a:pt x="618836" y="428374"/>
                    </a:lnTo>
                    <a:lnTo>
                      <a:pt x="623547" y="422134"/>
                    </a:lnTo>
                    <a:lnTo>
                      <a:pt x="625743" y="413969"/>
                    </a:lnTo>
                    <a:lnTo>
                      <a:pt x="625243" y="404464"/>
                    </a:lnTo>
                    <a:lnTo>
                      <a:pt x="621890" y="396587"/>
                    </a:lnTo>
                    <a:lnTo>
                      <a:pt x="615843" y="390803"/>
                    </a:lnTo>
                    <a:lnTo>
                      <a:pt x="607264" y="387578"/>
                    </a:lnTo>
                    <a:lnTo>
                      <a:pt x="601714" y="386562"/>
                    </a:lnTo>
                    <a:lnTo>
                      <a:pt x="600927" y="383628"/>
                    </a:lnTo>
                    <a:lnTo>
                      <a:pt x="593358" y="339153"/>
                    </a:lnTo>
                    <a:lnTo>
                      <a:pt x="575143" y="288724"/>
                    </a:lnTo>
                    <a:lnTo>
                      <a:pt x="549254" y="243681"/>
                    </a:lnTo>
                    <a:lnTo>
                      <a:pt x="515530" y="204172"/>
                    </a:lnTo>
                    <a:lnTo>
                      <a:pt x="473813" y="170345"/>
                    </a:lnTo>
                    <a:lnTo>
                      <a:pt x="423641" y="143235"/>
                    </a:lnTo>
                    <a:lnTo>
                      <a:pt x="369012" y="126936"/>
                    </a:lnTo>
                    <a:lnTo>
                      <a:pt x="363246" y="125844"/>
                    </a:lnTo>
                    <a:lnTo>
                      <a:pt x="361100" y="123583"/>
                    </a:lnTo>
                    <a:lnTo>
                      <a:pt x="361964" y="111366"/>
                    </a:lnTo>
                    <a:lnTo>
                      <a:pt x="361557" y="104889"/>
                    </a:lnTo>
                    <a:lnTo>
                      <a:pt x="361862" y="93243"/>
                    </a:lnTo>
                    <a:lnTo>
                      <a:pt x="360668" y="90462"/>
                    </a:lnTo>
                    <a:lnTo>
                      <a:pt x="345401" y="90649"/>
                    </a:lnTo>
                    <a:lnTo>
                      <a:pt x="318644" y="89738"/>
                    </a:lnTo>
                    <a:lnTo>
                      <a:pt x="317996" y="15836"/>
                    </a:lnTo>
                    <a:lnTo>
                      <a:pt x="317552" y="8953"/>
                    </a:lnTo>
                    <a:lnTo>
                      <a:pt x="317755" y="6451"/>
                    </a:lnTo>
                    <a:lnTo>
                      <a:pt x="316803" y="0"/>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1" name="Google Shape;211;p21"/>
              <p:cNvSpPr/>
              <p:nvPr/>
            </p:nvSpPr>
            <p:spPr>
              <a:xfrm>
                <a:off x="1641752" y="1880158"/>
                <a:ext cx="626110" cy="435610"/>
              </a:xfrm>
              <a:custGeom>
                <a:avLst/>
                <a:gdLst/>
                <a:ahLst/>
                <a:cxnLst/>
                <a:rect l="l" t="t" r="r" b="b"/>
                <a:pathLst>
                  <a:path w="626110" h="435610" extrusionOk="0">
                    <a:moveTo>
                      <a:pt x="607264" y="387565"/>
                    </a:moveTo>
                    <a:lnTo>
                      <a:pt x="597301" y="359200"/>
                    </a:lnTo>
                    <a:lnTo>
                      <a:pt x="595625" y="349090"/>
                    </a:lnTo>
                    <a:lnTo>
                      <a:pt x="575143" y="288711"/>
                    </a:lnTo>
                    <a:lnTo>
                      <a:pt x="549254" y="243670"/>
                    </a:lnTo>
                    <a:lnTo>
                      <a:pt x="515530" y="204165"/>
                    </a:lnTo>
                    <a:lnTo>
                      <a:pt x="473813" y="170345"/>
                    </a:lnTo>
                    <a:lnTo>
                      <a:pt x="423641" y="143224"/>
                    </a:lnTo>
                    <a:lnTo>
                      <a:pt x="369012" y="126923"/>
                    </a:lnTo>
                    <a:lnTo>
                      <a:pt x="363246" y="125831"/>
                    </a:lnTo>
                    <a:lnTo>
                      <a:pt x="361100" y="123570"/>
                    </a:lnTo>
                    <a:lnTo>
                      <a:pt x="361507" y="117767"/>
                    </a:lnTo>
                    <a:lnTo>
                      <a:pt x="361964" y="111353"/>
                    </a:lnTo>
                    <a:lnTo>
                      <a:pt x="361557" y="104876"/>
                    </a:lnTo>
                    <a:lnTo>
                      <a:pt x="361722" y="98437"/>
                    </a:lnTo>
                    <a:lnTo>
                      <a:pt x="361862" y="93230"/>
                    </a:lnTo>
                    <a:lnTo>
                      <a:pt x="360668" y="90449"/>
                    </a:lnTo>
                    <a:lnTo>
                      <a:pt x="354318" y="90601"/>
                    </a:lnTo>
                    <a:lnTo>
                      <a:pt x="345401" y="90638"/>
                    </a:lnTo>
                    <a:lnTo>
                      <a:pt x="336481" y="90406"/>
                    </a:lnTo>
                    <a:lnTo>
                      <a:pt x="327561" y="90053"/>
                    </a:lnTo>
                    <a:lnTo>
                      <a:pt x="318644" y="89725"/>
                    </a:lnTo>
                    <a:lnTo>
                      <a:pt x="318513" y="73464"/>
                    </a:lnTo>
                    <a:lnTo>
                      <a:pt x="318384" y="57200"/>
                    </a:lnTo>
                    <a:lnTo>
                      <a:pt x="318255" y="40937"/>
                    </a:lnTo>
                    <a:lnTo>
                      <a:pt x="317552" y="8940"/>
                    </a:lnTo>
                    <a:lnTo>
                      <a:pt x="317755" y="6451"/>
                    </a:lnTo>
                    <a:lnTo>
                      <a:pt x="317387" y="3987"/>
                    </a:lnTo>
                    <a:lnTo>
                      <a:pt x="316803" y="0"/>
                    </a:lnTo>
                    <a:lnTo>
                      <a:pt x="315329" y="177"/>
                    </a:lnTo>
                    <a:lnTo>
                      <a:pt x="311519" y="50"/>
                    </a:lnTo>
                    <a:lnTo>
                      <a:pt x="310897" y="25"/>
                    </a:lnTo>
                    <a:lnTo>
                      <a:pt x="310249" y="12"/>
                    </a:lnTo>
                    <a:lnTo>
                      <a:pt x="309691" y="304"/>
                    </a:lnTo>
                    <a:lnTo>
                      <a:pt x="307189" y="1600"/>
                    </a:lnTo>
                    <a:lnTo>
                      <a:pt x="307430" y="7708"/>
                    </a:lnTo>
                    <a:lnTo>
                      <a:pt x="307227" y="10121"/>
                    </a:lnTo>
                    <a:lnTo>
                      <a:pt x="306871" y="14363"/>
                    </a:lnTo>
                    <a:lnTo>
                      <a:pt x="306858" y="18618"/>
                    </a:lnTo>
                    <a:lnTo>
                      <a:pt x="306846" y="22872"/>
                    </a:lnTo>
                    <a:lnTo>
                      <a:pt x="306836" y="39694"/>
                    </a:lnTo>
                    <a:lnTo>
                      <a:pt x="306900" y="56516"/>
                    </a:lnTo>
                    <a:lnTo>
                      <a:pt x="307035" y="73341"/>
                    </a:lnTo>
                    <a:lnTo>
                      <a:pt x="307239" y="90169"/>
                    </a:lnTo>
                    <a:lnTo>
                      <a:pt x="298770" y="90291"/>
                    </a:lnTo>
                    <a:lnTo>
                      <a:pt x="290296" y="90411"/>
                    </a:lnTo>
                    <a:lnTo>
                      <a:pt x="281820" y="90530"/>
                    </a:lnTo>
                    <a:lnTo>
                      <a:pt x="273343" y="90652"/>
                    </a:lnTo>
                    <a:lnTo>
                      <a:pt x="270168" y="90690"/>
                    </a:lnTo>
                    <a:lnTo>
                      <a:pt x="266460" y="91008"/>
                    </a:lnTo>
                    <a:lnTo>
                      <a:pt x="264707" y="93662"/>
                    </a:lnTo>
                    <a:lnTo>
                      <a:pt x="263615" y="95313"/>
                    </a:lnTo>
                    <a:lnTo>
                      <a:pt x="263615" y="97434"/>
                    </a:lnTo>
                    <a:lnTo>
                      <a:pt x="263666" y="99415"/>
                    </a:lnTo>
                    <a:lnTo>
                      <a:pt x="263780" y="104736"/>
                    </a:lnTo>
                    <a:lnTo>
                      <a:pt x="263882" y="110083"/>
                    </a:lnTo>
                    <a:lnTo>
                      <a:pt x="264009" y="115417"/>
                    </a:lnTo>
                    <a:lnTo>
                      <a:pt x="264072" y="118554"/>
                    </a:lnTo>
                    <a:lnTo>
                      <a:pt x="264009" y="122046"/>
                    </a:lnTo>
                    <a:lnTo>
                      <a:pt x="261824" y="124307"/>
                    </a:lnTo>
                    <a:lnTo>
                      <a:pt x="260110" y="126085"/>
                    </a:lnTo>
                    <a:lnTo>
                      <a:pt x="257506" y="126618"/>
                    </a:lnTo>
                    <a:lnTo>
                      <a:pt x="255093" y="127088"/>
                    </a:lnTo>
                    <a:lnTo>
                      <a:pt x="235630" y="131644"/>
                    </a:lnTo>
                    <a:lnTo>
                      <a:pt x="197922" y="144792"/>
                    </a:lnTo>
                    <a:lnTo>
                      <a:pt x="164010" y="162184"/>
                    </a:lnTo>
                    <a:lnTo>
                      <a:pt x="120308" y="194563"/>
                    </a:lnTo>
                    <a:lnTo>
                      <a:pt x="84807" y="232263"/>
                    </a:lnTo>
                    <a:lnTo>
                      <a:pt x="56668" y="275869"/>
                    </a:lnTo>
                    <a:lnTo>
                      <a:pt x="36288" y="324904"/>
                    </a:lnTo>
                    <a:lnTo>
                      <a:pt x="25528" y="376834"/>
                    </a:lnTo>
                    <a:lnTo>
                      <a:pt x="24918" y="382562"/>
                    </a:lnTo>
                    <a:lnTo>
                      <a:pt x="23839" y="386575"/>
                    </a:lnTo>
                    <a:lnTo>
                      <a:pt x="16473" y="388035"/>
                    </a:lnTo>
                    <a:lnTo>
                      <a:pt x="7947" y="391735"/>
                    </a:lnTo>
                    <a:lnTo>
                      <a:pt x="2382" y="398356"/>
                    </a:lnTo>
                    <a:lnTo>
                      <a:pt x="0" y="407122"/>
                    </a:lnTo>
                    <a:lnTo>
                      <a:pt x="1017" y="417258"/>
                    </a:lnTo>
                    <a:lnTo>
                      <a:pt x="3392" y="421284"/>
                    </a:lnTo>
                    <a:lnTo>
                      <a:pt x="4941" y="426262"/>
                    </a:lnTo>
                    <a:lnTo>
                      <a:pt x="8294" y="429158"/>
                    </a:lnTo>
                    <a:lnTo>
                      <a:pt x="15712" y="433452"/>
                    </a:lnTo>
                    <a:lnTo>
                      <a:pt x="23723" y="434982"/>
                    </a:lnTo>
                    <a:lnTo>
                      <a:pt x="32056" y="434953"/>
                    </a:lnTo>
                    <a:lnTo>
                      <a:pt x="40438" y="434568"/>
                    </a:lnTo>
                    <a:lnTo>
                      <a:pt x="42775" y="434682"/>
                    </a:lnTo>
                    <a:lnTo>
                      <a:pt x="45099" y="434911"/>
                    </a:lnTo>
                    <a:lnTo>
                      <a:pt x="47436" y="434911"/>
                    </a:lnTo>
                    <a:lnTo>
                      <a:pt x="99435" y="434914"/>
                    </a:lnTo>
                    <a:lnTo>
                      <a:pt x="151435" y="434917"/>
                    </a:lnTo>
                    <a:lnTo>
                      <a:pt x="203435" y="434919"/>
                    </a:lnTo>
                    <a:lnTo>
                      <a:pt x="255436" y="434920"/>
                    </a:lnTo>
                    <a:lnTo>
                      <a:pt x="307436" y="434921"/>
                    </a:lnTo>
                    <a:lnTo>
                      <a:pt x="359437" y="434920"/>
                    </a:lnTo>
                    <a:lnTo>
                      <a:pt x="411438" y="434919"/>
                    </a:lnTo>
                    <a:lnTo>
                      <a:pt x="463438" y="434917"/>
                    </a:lnTo>
                    <a:lnTo>
                      <a:pt x="515438" y="434914"/>
                    </a:lnTo>
                    <a:lnTo>
                      <a:pt x="567437" y="434911"/>
                    </a:lnTo>
                    <a:lnTo>
                      <a:pt x="569774" y="434911"/>
                    </a:lnTo>
                    <a:lnTo>
                      <a:pt x="572098" y="434670"/>
                    </a:lnTo>
                    <a:lnTo>
                      <a:pt x="574435" y="434543"/>
                    </a:lnTo>
                    <a:lnTo>
                      <a:pt x="602718" y="434327"/>
                    </a:lnTo>
                    <a:lnTo>
                      <a:pt x="611821" y="432496"/>
                    </a:lnTo>
                    <a:lnTo>
                      <a:pt x="618836" y="428366"/>
                    </a:lnTo>
                    <a:lnTo>
                      <a:pt x="623547" y="422123"/>
                    </a:lnTo>
                    <a:lnTo>
                      <a:pt x="625743" y="413956"/>
                    </a:lnTo>
                    <a:lnTo>
                      <a:pt x="625243" y="404451"/>
                    </a:lnTo>
                    <a:lnTo>
                      <a:pt x="621890" y="396574"/>
                    </a:lnTo>
                    <a:lnTo>
                      <a:pt x="615843" y="390791"/>
                    </a:lnTo>
                    <a:lnTo>
                      <a:pt x="607264" y="387565"/>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2" name="Google Shape;212;p21"/>
              <p:cNvSpPr/>
              <p:nvPr/>
            </p:nvSpPr>
            <p:spPr>
              <a:xfrm>
                <a:off x="1596409" y="2373287"/>
                <a:ext cx="707389" cy="190500"/>
              </a:xfrm>
              <a:custGeom>
                <a:avLst/>
                <a:gdLst/>
                <a:ahLst/>
                <a:cxnLst/>
                <a:rect l="l" t="t" r="r" b="b"/>
                <a:pathLst>
                  <a:path w="707389" h="190500" extrusionOk="0">
                    <a:moveTo>
                      <a:pt x="459415" y="190169"/>
                    </a:moveTo>
                    <a:lnTo>
                      <a:pt x="465524" y="189991"/>
                    </a:lnTo>
                    <a:lnTo>
                      <a:pt x="470325" y="185000"/>
                    </a:lnTo>
                    <a:lnTo>
                      <a:pt x="470325" y="178892"/>
                    </a:lnTo>
                    <a:lnTo>
                      <a:pt x="470325" y="67868"/>
                    </a:lnTo>
                    <a:lnTo>
                      <a:pt x="470325" y="63080"/>
                    </a:lnTo>
                    <a:lnTo>
                      <a:pt x="474211" y="59194"/>
                    </a:lnTo>
                    <a:lnTo>
                      <a:pt x="478999" y="59194"/>
                    </a:lnTo>
                    <a:lnTo>
                      <a:pt x="492956" y="59194"/>
                    </a:lnTo>
                    <a:lnTo>
                      <a:pt x="497833" y="59194"/>
                    </a:lnTo>
                    <a:lnTo>
                      <a:pt x="501795" y="63144"/>
                    </a:lnTo>
                    <a:lnTo>
                      <a:pt x="501795" y="68033"/>
                    </a:lnTo>
                    <a:lnTo>
                      <a:pt x="501795" y="178536"/>
                    </a:lnTo>
                    <a:lnTo>
                      <a:pt x="501795" y="184442"/>
                    </a:lnTo>
                    <a:lnTo>
                      <a:pt x="506583" y="189217"/>
                    </a:lnTo>
                    <a:lnTo>
                      <a:pt x="512476" y="189217"/>
                    </a:lnTo>
                    <a:lnTo>
                      <a:pt x="548226" y="189217"/>
                    </a:lnTo>
                    <a:lnTo>
                      <a:pt x="554399" y="189217"/>
                    </a:lnTo>
                    <a:lnTo>
                      <a:pt x="559415" y="184213"/>
                    </a:lnTo>
                    <a:lnTo>
                      <a:pt x="559415" y="178041"/>
                    </a:lnTo>
                    <a:lnTo>
                      <a:pt x="559415" y="65074"/>
                    </a:lnTo>
                    <a:lnTo>
                      <a:pt x="559415" y="60502"/>
                    </a:lnTo>
                    <a:lnTo>
                      <a:pt x="563123" y="56794"/>
                    </a:lnTo>
                    <a:lnTo>
                      <a:pt x="567695" y="56794"/>
                    </a:lnTo>
                    <a:lnTo>
                      <a:pt x="582288" y="56794"/>
                    </a:lnTo>
                    <a:lnTo>
                      <a:pt x="586415" y="56794"/>
                    </a:lnTo>
                    <a:lnTo>
                      <a:pt x="589755" y="60134"/>
                    </a:lnTo>
                    <a:lnTo>
                      <a:pt x="589755" y="64261"/>
                    </a:lnTo>
                    <a:lnTo>
                      <a:pt x="589755" y="177393"/>
                    </a:lnTo>
                    <a:lnTo>
                      <a:pt x="589755" y="183489"/>
                    </a:lnTo>
                    <a:lnTo>
                      <a:pt x="594683" y="188417"/>
                    </a:lnTo>
                    <a:lnTo>
                      <a:pt x="600766" y="188417"/>
                    </a:lnTo>
                    <a:lnTo>
                      <a:pt x="638422" y="188417"/>
                    </a:lnTo>
                    <a:lnTo>
                      <a:pt x="644937" y="188417"/>
                    </a:lnTo>
                    <a:lnTo>
                      <a:pt x="650207" y="183133"/>
                    </a:lnTo>
                    <a:lnTo>
                      <a:pt x="650207" y="176644"/>
                    </a:lnTo>
                    <a:lnTo>
                      <a:pt x="650207" y="58191"/>
                    </a:lnTo>
                    <a:lnTo>
                      <a:pt x="692353" y="54142"/>
                    </a:lnTo>
                    <a:lnTo>
                      <a:pt x="707210" y="22009"/>
                    </a:lnTo>
                    <a:lnTo>
                      <a:pt x="704633" y="13198"/>
                    </a:lnTo>
                    <a:lnTo>
                      <a:pt x="699256" y="5696"/>
                    </a:lnTo>
                    <a:lnTo>
                      <a:pt x="691419" y="0"/>
                    </a:lnTo>
                    <a:lnTo>
                      <a:pt x="20021" y="0"/>
                    </a:lnTo>
                    <a:lnTo>
                      <a:pt x="0" y="32117"/>
                    </a:lnTo>
                    <a:lnTo>
                      <a:pt x="1358" y="42487"/>
                    </a:lnTo>
                    <a:lnTo>
                      <a:pt x="41247" y="57330"/>
                    </a:lnTo>
                    <a:lnTo>
                      <a:pt x="58248" y="58191"/>
                    </a:lnTo>
                    <a:lnTo>
                      <a:pt x="57600" y="177736"/>
                    </a:lnTo>
                    <a:lnTo>
                      <a:pt x="57562" y="183260"/>
                    </a:lnTo>
                    <a:lnTo>
                      <a:pt x="62007" y="187782"/>
                    </a:lnTo>
                    <a:lnTo>
                      <a:pt x="67531" y="187832"/>
                    </a:lnTo>
                    <a:lnTo>
                      <a:pt x="76589" y="187940"/>
                    </a:lnTo>
                    <a:lnTo>
                      <a:pt x="86859" y="188063"/>
                    </a:lnTo>
                    <a:lnTo>
                      <a:pt x="97194" y="188188"/>
                    </a:lnTo>
                    <a:lnTo>
                      <a:pt x="106444" y="188302"/>
                    </a:lnTo>
                    <a:lnTo>
                      <a:pt x="112489" y="188353"/>
                    </a:lnTo>
                    <a:lnTo>
                      <a:pt x="117379" y="183489"/>
                    </a:lnTo>
                    <a:lnTo>
                      <a:pt x="117379" y="177431"/>
                    </a:lnTo>
                    <a:lnTo>
                      <a:pt x="117379" y="68198"/>
                    </a:lnTo>
                    <a:lnTo>
                      <a:pt x="117379" y="62674"/>
                    </a:lnTo>
                    <a:lnTo>
                      <a:pt x="121849" y="58191"/>
                    </a:lnTo>
                    <a:lnTo>
                      <a:pt x="127374" y="58191"/>
                    </a:lnTo>
                    <a:lnTo>
                      <a:pt x="139693" y="58191"/>
                    </a:lnTo>
                    <a:lnTo>
                      <a:pt x="143693" y="58191"/>
                    </a:lnTo>
                    <a:lnTo>
                      <a:pt x="146944" y="61442"/>
                    </a:lnTo>
                    <a:lnTo>
                      <a:pt x="146944" y="65455"/>
                    </a:lnTo>
                    <a:lnTo>
                      <a:pt x="146944" y="178511"/>
                    </a:lnTo>
                    <a:lnTo>
                      <a:pt x="146944" y="184467"/>
                    </a:lnTo>
                    <a:lnTo>
                      <a:pt x="151758" y="189293"/>
                    </a:lnTo>
                    <a:lnTo>
                      <a:pt x="157714" y="189293"/>
                    </a:lnTo>
                    <a:lnTo>
                      <a:pt x="195598" y="189293"/>
                    </a:lnTo>
                    <a:lnTo>
                      <a:pt x="201656" y="189293"/>
                    </a:lnTo>
                    <a:lnTo>
                      <a:pt x="206558" y="184378"/>
                    </a:lnTo>
                    <a:lnTo>
                      <a:pt x="206558" y="178307"/>
                    </a:lnTo>
                    <a:lnTo>
                      <a:pt x="206558" y="68389"/>
                    </a:lnTo>
                    <a:lnTo>
                      <a:pt x="206558" y="63271"/>
                    </a:lnTo>
                    <a:lnTo>
                      <a:pt x="210711" y="59118"/>
                    </a:lnTo>
                    <a:lnTo>
                      <a:pt x="215829" y="59118"/>
                    </a:lnTo>
                    <a:lnTo>
                      <a:pt x="223411" y="59118"/>
                    </a:lnTo>
                    <a:lnTo>
                      <a:pt x="228212" y="59118"/>
                    </a:lnTo>
                    <a:lnTo>
                      <a:pt x="232111" y="63004"/>
                    </a:lnTo>
                    <a:lnTo>
                      <a:pt x="232111" y="67805"/>
                    </a:lnTo>
                    <a:lnTo>
                      <a:pt x="232111" y="178422"/>
                    </a:lnTo>
                    <a:lnTo>
                      <a:pt x="232111" y="184327"/>
                    </a:lnTo>
                    <a:lnTo>
                      <a:pt x="236899" y="189128"/>
                    </a:lnTo>
                    <a:lnTo>
                      <a:pt x="242804" y="189128"/>
                    </a:lnTo>
                    <a:lnTo>
                      <a:pt x="282949" y="189128"/>
                    </a:lnTo>
                    <a:lnTo>
                      <a:pt x="290366" y="189128"/>
                    </a:lnTo>
                    <a:lnTo>
                      <a:pt x="296385" y="183108"/>
                    </a:lnTo>
                    <a:lnTo>
                      <a:pt x="296385" y="175691"/>
                    </a:lnTo>
                    <a:lnTo>
                      <a:pt x="296385" y="67919"/>
                    </a:lnTo>
                    <a:lnTo>
                      <a:pt x="296385" y="62864"/>
                    </a:lnTo>
                    <a:lnTo>
                      <a:pt x="300487" y="58762"/>
                    </a:lnTo>
                    <a:lnTo>
                      <a:pt x="305542" y="58762"/>
                    </a:lnTo>
                    <a:lnTo>
                      <a:pt x="314953" y="58762"/>
                    </a:lnTo>
                    <a:lnTo>
                      <a:pt x="319728" y="58762"/>
                    </a:lnTo>
                    <a:lnTo>
                      <a:pt x="323614" y="62649"/>
                    </a:lnTo>
                    <a:lnTo>
                      <a:pt x="323614" y="67436"/>
                    </a:lnTo>
                    <a:lnTo>
                      <a:pt x="323614" y="177126"/>
                    </a:lnTo>
                    <a:lnTo>
                      <a:pt x="323614" y="183743"/>
                    </a:lnTo>
                    <a:lnTo>
                      <a:pt x="328986" y="189128"/>
                    </a:lnTo>
                    <a:lnTo>
                      <a:pt x="335603" y="189128"/>
                    </a:lnTo>
                    <a:lnTo>
                      <a:pt x="372623" y="189128"/>
                    </a:lnTo>
                    <a:lnTo>
                      <a:pt x="379824" y="189128"/>
                    </a:lnTo>
                    <a:lnTo>
                      <a:pt x="385679" y="183273"/>
                    </a:lnTo>
                    <a:lnTo>
                      <a:pt x="385679" y="176072"/>
                    </a:lnTo>
                    <a:lnTo>
                      <a:pt x="385679" y="64935"/>
                    </a:lnTo>
                    <a:lnTo>
                      <a:pt x="385679" y="59994"/>
                    </a:lnTo>
                    <a:lnTo>
                      <a:pt x="389680" y="55994"/>
                    </a:lnTo>
                    <a:lnTo>
                      <a:pt x="394620" y="55994"/>
                    </a:lnTo>
                    <a:lnTo>
                      <a:pt x="403611" y="55994"/>
                    </a:lnTo>
                    <a:lnTo>
                      <a:pt x="408018" y="55994"/>
                    </a:lnTo>
                    <a:lnTo>
                      <a:pt x="411600" y="59562"/>
                    </a:lnTo>
                    <a:lnTo>
                      <a:pt x="411600" y="63969"/>
                    </a:lnTo>
                    <a:lnTo>
                      <a:pt x="411600" y="185432"/>
                    </a:lnTo>
                    <a:lnTo>
                      <a:pt x="411600" y="188150"/>
                    </a:lnTo>
                    <a:lnTo>
                      <a:pt x="413797" y="190347"/>
                    </a:lnTo>
                    <a:lnTo>
                      <a:pt x="416515" y="190334"/>
                    </a:lnTo>
                    <a:lnTo>
                      <a:pt x="459415" y="190169"/>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grpSp>
        <p:nvGrpSpPr>
          <p:cNvPr id="213" name="Google Shape;213;p21"/>
          <p:cNvGrpSpPr/>
          <p:nvPr/>
        </p:nvGrpSpPr>
        <p:grpSpPr>
          <a:xfrm>
            <a:off x="120306" y="2483863"/>
            <a:ext cx="665548" cy="662281"/>
            <a:chOff x="143848" y="2413288"/>
            <a:chExt cx="794400" cy="790500"/>
          </a:xfrm>
        </p:grpSpPr>
        <p:sp>
          <p:nvSpPr>
            <p:cNvPr id="214" name="Google Shape;214;p21"/>
            <p:cNvSpPr/>
            <p:nvPr/>
          </p:nvSpPr>
          <p:spPr>
            <a:xfrm>
              <a:off x="143848" y="2413288"/>
              <a:ext cx="794400" cy="790500"/>
            </a:xfrm>
            <a:prstGeom prst="ellipse">
              <a:avLst/>
            </a:prstGeom>
            <a:solidFill>
              <a:srgbClr val="FFFFFF"/>
            </a:solidFill>
            <a:ln w="28575" cap="flat" cmpd="sng">
              <a:solidFill>
                <a:srgbClr val="434343"/>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5000"/>
                </a:lnSpc>
                <a:spcBef>
                  <a:spcPts val="0"/>
                </a:spcBef>
                <a:spcAft>
                  <a:spcPts val="0"/>
                </a:spcAft>
                <a:buNone/>
              </a:pPr>
              <a:endParaRPr sz="1800">
                <a:solidFill>
                  <a:srgbClr val="7F7F7F"/>
                </a:solidFill>
                <a:latin typeface="Trebuchet MS"/>
                <a:ea typeface="Trebuchet MS"/>
                <a:cs typeface="Trebuchet MS"/>
                <a:sym typeface="Trebuchet MS"/>
              </a:endParaRPr>
            </a:p>
          </p:txBody>
        </p:sp>
        <p:sp>
          <p:nvSpPr>
            <p:cNvPr id="215" name="Google Shape;215;p21"/>
            <p:cNvSpPr/>
            <p:nvPr/>
          </p:nvSpPr>
          <p:spPr>
            <a:xfrm>
              <a:off x="454553" y="2799334"/>
              <a:ext cx="341931" cy="183245"/>
            </a:xfrm>
            <a:custGeom>
              <a:avLst/>
              <a:gdLst/>
              <a:ahLst/>
              <a:cxnLst/>
              <a:rect l="l" t="t" r="r" b="b"/>
              <a:pathLst>
                <a:path w="804544" h="431164" extrusionOk="0">
                  <a:moveTo>
                    <a:pt x="429752" y="0"/>
                  </a:moveTo>
                  <a:lnTo>
                    <a:pt x="370897" y="1297"/>
                  </a:lnTo>
                  <a:lnTo>
                    <a:pt x="317719" y="5846"/>
                  </a:lnTo>
                  <a:lnTo>
                    <a:pt x="274834" y="13066"/>
                  </a:lnTo>
                  <a:lnTo>
                    <a:pt x="234704" y="22197"/>
                  </a:lnTo>
                  <a:lnTo>
                    <a:pt x="168721" y="42825"/>
                  </a:lnTo>
                  <a:lnTo>
                    <a:pt x="132162" y="61136"/>
                  </a:lnTo>
                  <a:lnTo>
                    <a:pt x="89827" y="86229"/>
                  </a:lnTo>
                  <a:lnTo>
                    <a:pt x="53891" y="112882"/>
                  </a:lnTo>
                  <a:lnTo>
                    <a:pt x="26744" y="143450"/>
                  </a:lnTo>
                  <a:lnTo>
                    <a:pt x="10776" y="180287"/>
                  </a:lnTo>
                  <a:lnTo>
                    <a:pt x="130" y="252399"/>
                  </a:lnTo>
                  <a:lnTo>
                    <a:pt x="0" y="316677"/>
                  </a:lnTo>
                  <a:lnTo>
                    <a:pt x="2267" y="431125"/>
                  </a:lnTo>
                  <a:lnTo>
                    <a:pt x="802938" y="431125"/>
                  </a:lnTo>
                  <a:lnTo>
                    <a:pt x="803470" y="401599"/>
                  </a:lnTo>
                  <a:lnTo>
                    <a:pt x="804002" y="332879"/>
                  </a:lnTo>
                  <a:lnTo>
                    <a:pt x="802938" y="254751"/>
                  </a:lnTo>
                  <a:lnTo>
                    <a:pt x="798684" y="197000"/>
                  </a:lnTo>
                  <a:lnTo>
                    <a:pt x="782709" y="144748"/>
                  </a:lnTo>
                  <a:lnTo>
                    <a:pt x="747579" y="105040"/>
                  </a:lnTo>
                  <a:lnTo>
                    <a:pt x="690080" y="61664"/>
                  </a:lnTo>
                  <a:lnTo>
                    <a:pt x="649352" y="42134"/>
                  </a:lnTo>
                  <a:lnTo>
                    <a:pt x="594252" y="21423"/>
                  </a:lnTo>
                  <a:lnTo>
                    <a:pt x="546043" y="9482"/>
                  </a:lnTo>
                  <a:lnTo>
                    <a:pt x="489672" y="2535"/>
                  </a:lnTo>
                  <a:lnTo>
                    <a:pt x="429752" y="0"/>
                  </a:lnTo>
                  <a:close/>
                </a:path>
              </a:pathLst>
            </a:custGeom>
            <a:solidFill>
              <a:srgbClr val="1DBBB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6" name="Google Shape;216;p21"/>
            <p:cNvSpPr/>
            <p:nvPr/>
          </p:nvSpPr>
          <p:spPr>
            <a:xfrm>
              <a:off x="338542" y="2563925"/>
              <a:ext cx="178800" cy="209700"/>
            </a:xfrm>
            <a:prstGeom prst="rect">
              <a:avLst/>
            </a:prstGeom>
            <a:blipFill rotWithShape="1">
              <a:blip r:embed="rId12">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7" name="Google Shape;217;p21"/>
            <p:cNvSpPr/>
            <p:nvPr/>
          </p:nvSpPr>
          <p:spPr>
            <a:xfrm>
              <a:off x="522483" y="2564850"/>
              <a:ext cx="206994" cy="206994"/>
            </a:xfrm>
            <a:custGeom>
              <a:avLst/>
              <a:gdLst/>
              <a:ahLst/>
              <a:cxnLst/>
              <a:rect l="l" t="t" r="r" b="b"/>
              <a:pathLst>
                <a:path w="487044" h="487045" extrusionOk="0">
                  <a:moveTo>
                    <a:pt x="243395" y="0"/>
                  </a:moveTo>
                  <a:lnTo>
                    <a:pt x="194341" y="4944"/>
                  </a:lnTo>
                  <a:lnTo>
                    <a:pt x="148652" y="19126"/>
                  </a:lnTo>
                  <a:lnTo>
                    <a:pt x="107308" y="41565"/>
                  </a:lnTo>
                  <a:lnTo>
                    <a:pt x="71286" y="71285"/>
                  </a:lnTo>
                  <a:lnTo>
                    <a:pt x="41566" y="107305"/>
                  </a:lnTo>
                  <a:lnTo>
                    <a:pt x="19126" y="148647"/>
                  </a:lnTo>
                  <a:lnTo>
                    <a:pt x="4944" y="194332"/>
                  </a:lnTo>
                  <a:lnTo>
                    <a:pt x="0" y="243382"/>
                  </a:lnTo>
                  <a:lnTo>
                    <a:pt x="4944" y="292432"/>
                  </a:lnTo>
                  <a:lnTo>
                    <a:pt x="19126" y="338118"/>
                  </a:lnTo>
                  <a:lnTo>
                    <a:pt x="41566" y="379460"/>
                  </a:lnTo>
                  <a:lnTo>
                    <a:pt x="71286" y="415480"/>
                  </a:lnTo>
                  <a:lnTo>
                    <a:pt x="107308" y="445199"/>
                  </a:lnTo>
                  <a:lnTo>
                    <a:pt x="148652" y="467639"/>
                  </a:lnTo>
                  <a:lnTo>
                    <a:pt x="194341" y="481820"/>
                  </a:lnTo>
                  <a:lnTo>
                    <a:pt x="243395" y="486765"/>
                  </a:lnTo>
                  <a:lnTo>
                    <a:pt x="292445" y="481820"/>
                  </a:lnTo>
                  <a:lnTo>
                    <a:pt x="338131" y="467639"/>
                  </a:lnTo>
                  <a:lnTo>
                    <a:pt x="379473" y="445199"/>
                  </a:lnTo>
                  <a:lnTo>
                    <a:pt x="415493" y="415480"/>
                  </a:lnTo>
                  <a:lnTo>
                    <a:pt x="445212" y="379460"/>
                  </a:lnTo>
                  <a:lnTo>
                    <a:pt x="467652" y="338118"/>
                  </a:lnTo>
                  <a:lnTo>
                    <a:pt x="481833" y="292432"/>
                  </a:lnTo>
                  <a:lnTo>
                    <a:pt x="486778" y="243382"/>
                  </a:lnTo>
                  <a:lnTo>
                    <a:pt x="481833" y="194332"/>
                  </a:lnTo>
                  <a:lnTo>
                    <a:pt x="467652" y="148647"/>
                  </a:lnTo>
                  <a:lnTo>
                    <a:pt x="445212" y="107305"/>
                  </a:lnTo>
                  <a:lnTo>
                    <a:pt x="415493" y="71285"/>
                  </a:lnTo>
                  <a:lnTo>
                    <a:pt x="379473" y="41565"/>
                  </a:lnTo>
                  <a:lnTo>
                    <a:pt x="338131" y="19126"/>
                  </a:lnTo>
                  <a:lnTo>
                    <a:pt x="292445" y="4944"/>
                  </a:lnTo>
                  <a:lnTo>
                    <a:pt x="243395" y="0"/>
                  </a:lnTo>
                  <a:close/>
                </a:path>
              </a:pathLst>
            </a:custGeom>
            <a:solidFill>
              <a:srgbClr val="1DBBB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8" name="Google Shape;218;p21"/>
            <p:cNvSpPr/>
            <p:nvPr/>
          </p:nvSpPr>
          <p:spPr>
            <a:xfrm>
              <a:off x="274988" y="2807980"/>
              <a:ext cx="220487" cy="176498"/>
            </a:xfrm>
            <a:custGeom>
              <a:avLst/>
              <a:gdLst/>
              <a:ahLst/>
              <a:cxnLst/>
              <a:rect l="l" t="t" r="r" b="b"/>
              <a:pathLst>
                <a:path w="518794" h="415289" extrusionOk="0">
                  <a:moveTo>
                    <a:pt x="376446" y="0"/>
                  </a:moveTo>
                  <a:lnTo>
                    <a:pt x="312740" y="4219"/>
                  </a:lnTo>
                  <a:lnTo>
                    <a:pt x="269693" y="10534"/>
                  </a:lnTo>
                  <a:lnTo>
                    <a:pt x="220420" y="21119"/>
                  </a:lnTo>
                  <a:lnTo>
                    <a:pt x="168659" y="36331"/>
                  </a:lnTo>
                  <a:lnTo>
                    <a:pt x="118148" y="56529"/>
                  </a:lnTo>
                  <a:lnTo>
                    <a:pt x="72623" y="82072"/>
                  </a:lnTo>
                  <a:lnTo>
                    <a:pt x="35822" y="113318"/>
                  </a:lnTo>
                  <a:lnTo>
                    <a:pt x="11483" y="150625"/>
                  </a:lnTo>
                  <a:lnTo>
                    <a:pt x="574" y="211153"/>
                  </a:lnTo>
                  <a:lnTo>
                    <a:pt x="0" y="236139"/>
                  </a:lnTo>
                  <a:lnTo>
                    <a:pt x="218" y="246345"/>
                  </a:lnTo>
                  <a:lnTo>
                    <a:pt x="218" y="415280"/>
                  </a:lnTo>
                  <a:lnTo>
                    <a:pt x="360606" y="415280"/>
                  </a:lnTo>
                  <a:lnTo>
                    <a:pt x="354321" y="291051"/>
                  </a:lnTo>
                  <a:lnTo>
                    <a:pt x="352519" y="223832"/>
                  </a:lnTo>
                  <a:lnTo>
                    <a:pt x="363425" y="167516"/>
                  </a:lnTo>
                  <a:lnTo>
                    <a:pt x="380672" y="124933"/>
                  </a:lnTo>
                  <a:lnTo>
                    <a:pt x="408472" y="88674"/>
                  </a:lnTo>
                  <a:lnTo>
                    <a:pt x="473933" y="36945"/>
                  </a:lnTo>
                  <a:lnTo>
                    <a:pt x="518277" y="4219"/>
                  </a:lnTo>
                  <a:lnTo>
                    <a:pt x="427961" y="1054"/>
                  </a:lnTo>
                  <a:lnTo>
                    <a:pt x="376446" y="0"/>
                  </a:lnTo>
                  <a:close/>
                </a:path>
              </a:pathLst>
            </a:custGeom>
            <a:solidFill>
              <a:srgbClr val="1DBBB3"/>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9" name="Google Shape;219;p21"/>
            <p:cNvSpPr/>
            <p:nvPr/>
          </p:nvSpPr>
          <p:spPr>
            <a:xfrm>
              <a:off x="288112" y="2807980"/>
              <a:ext cx="220487" cy="176498"/>
            </a:xfrm>
            <a:custGeom>
              <a:avLst/>
              <a:gdLst/>
              <a:ahLst/>
              <a:cxnLst/>
              <a:rect l="l" t="t" r="r" b="b"/>
              <a:pathLst>
                <a:path w="518794" h="415289" extrusionOk="0">
                  <a:moveTo>
                    <a:pt x="518278" y="4219"/>
                  </a:moveTo>
                  <a:lnTo>
                    <a:pt x="427963" y="1054"/>
                  </a:lnTo>
                  <a:lnTo>
                    <a:pt x="376448" y="0"/>
                  </a:lnTo>
                  <a:lnTo>
                    <a:pt x="344464" y="1054"/>
                  </a:lnTo>
                  <a:lnTo>
                    <a:pt x="269694" y="10534"/>
                  </a:lnTo>
                  <a:lnTo>
                    <a:pt x="220420" y="21119"/>
                  </a:lnTo>
                  <a:lnTo>
                    <a:pt x="168657" y="36331"/>
                  </a:lnTo>
                  <a:lnTo>
                    <a:pt x="118144" y="56529"/>
                  </a:lnTo>
                  <a:lnTo>
                    <a:pt x="72619" y="82072"/>
                  </a:lnTo>
                  <a:lnTo>
                    <a:pt x="35820" y="113318"/>
                  </a:lnTo>
                  <a:lnTo>
                    <a:pt x="11485" y="150625"/>
                  </a:lnTo>
                  <a:lnTo>
                    <a:pt x="571" y="211153"/>
                  </a:lnTo>
                  <a:lnTo>
                    <a:pt x="0" y="236139"/>
                  </a:lnTo>
                  <a:lnTo>
                    <a:pt x="220" y="246345"/>
                  </a:lnTo>
                  <a:lnTo>
                    <a:pt x="220" y="415280"/>
                  </a:lnTo>
                  <a:lnTo>
                    <a:pt x="360608" y="415280"/>
                  </a:lnTo>
                  <a:lnTo>
                    <a:pt x="354315" y="291051"/>
                  </a:lnTo>
                  <a:lnTo>
                    <a:pt x="352512" y="223832"/>
                  </a:lnTo>
                  <a:lnTo>
                    <a:pt x="363427" y="167516"/>
                  </a:lnTo>
                  <a:lnTo>
                    <a:pt x="380669" y="124933"/>
                  </a:lnTo>
                  <a:lnTo>
                    <a:pt x="408474" y="88674"/>
                  </a:lnTo>
                  <a:lnTo>
                    <a:pt x="473935" y="36945"/>
                  </a:lnTo>
                  <a:lnTo>
                    <a:pt x="505081" y="13852"/>
                  </a:lnTo>
                  <a:lnTo>
                    <a:pt x="518278" y="4219"/>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20" name="Google Shape;220;p21"/>
            <p:cNvSpPr/>
            <p:nvPr/>
          </p:nvSpPr>
          <p:spPr>
            <a:xfrm>
              <a:off x="539832" y="2570361"/>
              <a:ext cx="203485" cy="203756"/>
            </a:xfrm>
            <a:custGeom>
              <a:avLst/>
              <a:gdLst/>
              <a:ahLst/>
              <a:cxnLst/>
              <a:rect l="l" t="t" r="r" b="b"/>
              <a:pathLst>
                <a:path w="478789" h="479425" extrusionOk="0">
                  <a:moveTo>
                    <a:pt x="478790" y="239395"/>
                  </a:moveTo>
                  <a:lnTo>
                    <a:pt x="473926" y="287643"/>
                  </a:lnTo>
                  <a:lnTo>
                    <a:pt x="459977" y="332582"/>
                  </a:lnTo>
                  <a:lnTo>
                    <a:pt x="437906" y="373249"/>
                  </a:lnTo>
                  <a:lnTo>
                    <a:pt x="408674" y="408681"/>
                  </a:lnTo>
                  <a:lnTo>
                    <a:pt x="373245" y="437915"/>
                  </a:lnTo>
                  <a:lnTo>
                    <a:pt x="332580" y="459988"/>
                  </a:lnTo>
                  <a:lnTo>
                    <a:pt x="287643" y="473938"/>
                  </a:lnTo>
                  <a:lnTo>
                    <a:pt x="239395" y="478802"/>
                  </a:lnTo>
                  <a:lnTo>
                    <a:pt x="191150" y="473938"/>
                  </a:lnTo>
                  <a:lnTo>
                    <a:pt x="146214" y="459988"/>
                  </a:lnTo>
                  <a:lnTo>
                    <a:pt x="105550" y="437915"/>
                  </a:lnTo>
                  <a:lnTo>
                    <a:pt x="70119" y="408681"/>
                  </a:lnTo>
                  <a:lnTo>
                    <a:pt x="40886" y="373249"/>
                  </a:lnTo>
                  <a:lnTo>
                    <a:pt x="18813" y="332582"/>
                  </a:lnTo>
                  <a:lnTo>
                    <a:pt x="4863" y="287643"/>
                  </a:lnTo>
                  <a:lnTo>
                    <a:pt x="0" y="239395"/>
                  </a:lnTo>
                  <a:lnTo>
                    <a:pt x="4863" y="191150"/>
                  </a:lnTo>
                  <a:lnTo>
                    <a:pt x="18813" y="146214"/>
                  </a:lnTo>
                  <a:lnTo>
                    <a:pt x="40886" y="105550"/>
                  </a:lnTo>
                  <a:lnTo>
                    <a:pt x="70119" y="70119"/>
                  </a:lnTo>
                  <a:lnTo>
                    <a:pt x="105550" y="40886"/>
                  </a:lnTo>
                  <a:lnTo>
                    <a:pt x="146214" y="18813"/>
                  </a:lnTo>
                  <a:lnTo>
                    <a:pt x="191150" y="4863"/>
                  </a:lnTo>
                  <a:lnTo>
                    <a:pt x="239395" y="0"/>
                  </a:lnTo>
                  <a:lnTo>
                    <a:pt x="287643" y="4863"/>
                  </a:lnTo>
                  <a:lnTo>
                    <a:pt x="332580" y="18813"/>
                  </a:lnTo>
                  <a:lnTo>
                    <a:pt x="373245" y="40886"/>
                  </a:lnTo>
                  <a:lnTo>
                    <a:pt x="408674" y="70119"/>
                  </a:lnTo>
                  <a:lnTo>
                    <a:pt x="437906" y="105550"/>
                  </a:lnTo>
                  <a:lnTo>
                    <a:pt x="459977" y="146214"/>
                  </a:lnTo>
                  <a:lnTo>
                    <a:pt x="473926" y="191150"/>
                  </a:lnTo>
                  <a:lnTo>
                    <a:pt x="478790" y="239395"/>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21" name="Google Shape;221;p21"/>
            <p:cNvSpPr/>
            <p:nvPr/>
          </p:nvSpPr>
          <p:spPr>
            <a:xfrm>
              <a:off x="464094" y="2793147"/>
              <a:ext cx="343011" cy="187833"/>
            </a:xfrm>
            <a:custGeom>
              <a:avLst/>
              <a:gdLst/>
              <a:ahLst/>
              <a:cxnLst/>
              <a:rect l="l" t="t" r="r" b="b"/>
              <a:pathLst>
                <a:path w="807085" h="441960" extrusionOk="0">
                  <a:moveTo>
                    <a:pt x="805757" y="441840"/>
                  </a:moveTo>
                  <a:lnTo>
                    <a:pt x="2266" y="441840"/>
                  </a:lnTo>
                  <a:lnTo>
                    <a:pt x="0" y="324552"/>
                  </a:lnTo>
                  <a:lnTo>
                    <a:pt x="134" y="258678"/>
                  </a:lnTo>
                  <a:lnTo>
                    <a:pt x="3472" y="220116"/>
                  </a:lnTo>
                  <a:lnTo>
                    <a:pt x="26840" y="147012"/>
                  </a:lnTo>
                  <a:lnTo>
                    <a:pt x="54082" y="115689"/>
                  </a:lnTo>
                  <a:lnTo>
                    <a:pt x="90145" y="88380"/>
                  </a:lnTo>
                  <a:lnTo>
                    <a:pt x="132632" y="62669"/>
                  </a:lnTo>
                  <a:lnTo>
                    <a:pt x="169319" y="43897"/>
                  </a:lnTo>
                  <a:lnTo>
                    <a:pt x="235532" y="22750"/>
                  </a:lnTo>
                  <a:lnTo>
                    <a:pt x="275799" y="13393"/>
                  </a:lnTo>
                  <a:lnTo>
                    <a:pt x="318835" y="5992"/>
                  </a:lnTo>
                  <a:lnTo>
                    <a:pt x="372199" y="1329"/>
                  </a:lnTo>
                  <a:lnTo>
                    <a:pt x="431261" y="0"/>
                  </a:lnTo>
                  <a:lnTo>
                    <a:pt x="491391" y="2597"/>
                  </a:lnTo>
                  <a:lnTo>
                    <a:pt x="547959" y="9717"/>
                  </a:lnTo>
                  <a:lnTo>
                    <a:pt x="596334" y="21953"/>
                  </a:lnTo>
                  <a:lnTo>
                    <a:pt x="651631" y="43177"/>
                  </a:lnTo>
                  <a:lnTo>
                    <a:pt x="692500" y="63193"/>
                  </a:lnTo>
                  <a:lnTo>
                    <a:pt x="750195" y="107653"/>
                  </a:lnTo>
                  <a:lnTo>
                    <a:pt x="785453" y="148356"/>
                  </a:lnTo>
                  <a:lnTo>
                    <a:pt x="801490" y="201899"/>
                  </a:lnTo>
                  <a:lnTo>
                    <a:pt x="805757" y="261084"/>
                  </a:lnTo>
                  <a:lnTo>
                    <a:pt x="806824" y="341153"/>
                  </a:lnTo>
                  <a:lnTo>
                    <a:pt x="806291" y="411581"/>
                  </a:lnTo>
                  <a:lnTo>
                    <a:pt x="805757" y="441840"/>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22" name="Google Shape;222;p21"/>
            <p:cNvSpPr/>
            <p:nvPr/>
          </p:nvSpPr>
          <p:spPr>
            <a:xfrm>
              <a:off x="352580" y="2569426"/>
              <a:ext cx="175958" cy="209693"/>
            </a:xfrm>
            <a:custGeom>
              <a:avLst/>
              <a:gdLst/>
              <a:ahLst/>
              <a:cxnLst/>
              <a:rect l="l" t="t" r="r" b="b"/>
              <a:pathLst>
                <a:path w="414019" h="493395" extrusionOk="0">
                  <a:moveTo>
                    <a:pt x="413985" y="417991"/>
                  </a:moveTo>
                  <a:lnTo>
                    <a:pt x="382094" y="368219"/>
                  </a:lnTo>
                  <a:lnTo>
                    <a:pt x="365598" y="334618"/>
                  </a:lnTo>
                  <a:lnTo>
                    <a:pt x="359217" y="301880"/>
                  </a:lnTo>
                  <a:lnTo>
                    <a:pt x="357673" y="254694"/>
                  </a:lnTo>
                  <a:lnTo>
                    <a:pt x="365979" y="192627"/>
                  </a:lnTo>
                  <a:lnTo>
                    <a:pt x="385391" y="133433"/>
                  </a:lnTo>
                  <a:lnTo>
                    <a:pt x="405022" y="89114"/>
                  </a:lnTo>
                  <a:lnTo>
                    <a:pt x="413985" y="71674"/>
                  </a:lnTo>
                  <a:lnTo>
                    <a:pt x="369404" y="44023"/>
                  </a:lnTo>
                  <a:lnTo>
                    <a:pt x="324146" y="20761"/>
                  </a:lnTo>
                  <a:lnTo>
                    <a:pt x="277340" y="5037"/>
                  </a:lnTo>
                  <a:lnTo>
                    <a:pt x="228117" y="0"/>
                  </a:lnTo>
                  <a:lnTo>
                    <a:pt x="175606" y="8797"/>
                  </a:lnTo>
                  <a:lnTo>
                    <a:pt x="134755" y="25145"/>
                  </a:lnTo>
                  <a:lnTo>
                    <a:pt x="99274" y="46864"/>
                  </a:lnTo>
                  <a:lnTo>
                    <a:pt x="69180" y="73182"/>
                  </a:lnTo>
                  <a:lnTo>
                    <a:pt x="44485" y="103327"/>
                  </a:lnTo>
                  <a:lnTo>
                    <a:pt x="25205" y="136528"/>
                  </a:lnTo>
                  <a:lnTo>
                    <a:pt x="2948" y="209011"/>
                  </a:lnTo>
                  <a:lnTo>
                    <a:pt x="0" y="246750"/>
                  </a:lnTo>
                  <a:lnTo>
                    <a:pt x="2524" y="284459"/>
                  </a:lnTo>
                  <a:lnTo>
                    <a:pt x="24051" y="356699"/>
                  </a:lnTo>
                  <a:lnTo>
                    <a:pt x="67644" y="419559"/>
                  </a:lnTo>
                  <a:lnTo>
                    <a:pt x="97753" y="445543"/>
                  </a:lnTo>
                  <a:lnTo>
                    <a:pt x="133422" y="466867"/>
                  </a:lnTo>
                  <a:lnTo>
                    <a:pt x="174666" y="482761"/>
                  </a:lnTo>
                  <a:lnTo>
                    <a:pt x="219164" y="491765"/>
                  </a:lnTo>
                  <a:lnTo>
                    <a:pt x="258119" y="493009"/>
                  </a:lnTo>
                  <a:lnTo>
                    <a:pt x="290543" y="489129"/>
                  </a:lnTo>
                  <a:lnTo>
                    <a:pt x="315445" y="482761"/>
                  </a:lnTo>
                  <a:lnTo>
                    <a:pt x="342549" y="468847"/>
                  </a:lnTo>
                  <a:lnTo>
                    <a:pt x="375121" y="447004"/>
                  </a:lnTo>
                  <a:lnTo>
                    <a:pt x="402490" y="426846"/>
                  </a:lnTo>
                  <a:lnTo>
                    <a:pt x="413985" y="417991"/>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nvGrpSpPr>
          <p:cNvPr id="223" name="Google Shape;223;p21"/>
          <p:cNvGrpSpPr/>
          <p:nvPr/>
        </p:nvGrpSpPr>
        <p:grpSpPr>
          <a:xfrm>
            <a:off x="120311" y="3443152"/>
            <a:ext cx="665548" cy="662281"/>
            <a:chOff x="143853" y="3467344"/>
            <a:chExt cx="794400" cy="790500"/>
          </a:xfrm>
        </p:grpSpPr>
        <p:sp>
          <p:nvSpPr>
            <p:cNvPr id="224" name="Google Shape;224;p21"/>
            <p:cNvSpPr/>
            <p:nvPr/>
          </p:nvSpPr>
          <p:spPr>
            <a:xfrm>
              <a:off x="143853" y="3467344"/>
              <a:ext cx="794400" cy="790500"/>
            </a:xfrm>
            <a:prstGeom prst="ellipse">
              <a:avLst/>
            </a:prstGeom>
            <a:solidFill>
              <a:srgbClr val="FFFFFF"/>
            </a:solidFill>
            <a:ln w="28575" cap="flat" cmpd="sng">
              <a:solidFill>
                <a:srgbClr val="434343"/>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95000"/>
                </a:lnSpc>
                <a:spcBef>
                  <a:spcPts val="0"/>
                </a:spcBef>
                <a:spcAft>
                  <a:spcPts val="0"/>
                </a:spcAft>
                <a:buNone/>
              </a:pPr>
              <a:endParaRPr sz="1800">
                <a:solidFill>
                  <a:srgbClr val="7F7F7F"/>
                </a:solidFill>
                <a:latin typeface="Trebuchet MS"/>
                <a:ea typeface="Trebuchet MS"/>
                <a:cs typeface="Trebuchet MS"/>
                <a:sym typeface="Trebuchet MS"/>
              </a:endParaRPr>
            </a:p>
          </p:txBody>
        </p:sp>
        <p:grpSp>
          <p:nvGrpSpPr>
            <p:cNvPr id="225" name="Google Shape;225;p21"/>
            <p:cNvGrpSpPr/>
            <p:nvPr/>
          </p:nvGrpSpPr>
          <p:grpSpPr>
            <a:xfrm>
              <a:off x="315587" y="3554695"/>
              <a:ext cx="450928" cy="588217"/>
              <a:chOff x="1525061" y="4189145"/>
              <a:chExt cx="944351" cy="1231868"/>
            </a:xfrm>
          </p:grpSpPr>
          <p:sp>
            <p:nvSpPr>
              <p:cNvPr id="226" name="Google Shape;226;p21"/>
              <p:cNvSpPr/>
              <p:nvPr/>
            </p:nvSpPr>
            <p:spPr>
              <a:xfrm>
                <a:off x="1525061" y="4189145"/>
                <a:ext cx="732789" cy="911225"/>
              </a:xfrm>
              <a:custGeom>
                <a:avLst/>
                <a:gdLst/>
                <a:ahLst/>
                <a:cxnLst/>
                <a:rect l="l" t="t" r="r" b="b"/>
                <a:pathLst>
                  <a:path w="732789" h="911225" extrusionOk="0">
                    <a:moveTo>
                      <a:pt x="456583" y="261835"/>
                    </a:moveTo>
                    <a:lnTo>
                      <a:pt x="465028" y="391350"/>
                    </a:lnTo>
                    <a:lnTo>
                      <a:pt x="732503" y="199898"/>
                    </a:lnTo>
                    <a:lnTo>
                      <a:pt x="465028" y="0"/>
                    </a:lnTo>
                    <a:lnTo>
                      <a:pt x="465028" y="132321"/>
                    </a:lnTo>
                    <a:lnTo>
                      <a:pt x="351930" y="154053"/>
                    </a:lnTo>
                    <a:lnTo>
                      <a:pt x="288716" y="168922"/>
                    </a:lnTo>
                    <a:lnTo>
                      <a:pt x="252421" y="183792"/>
                    </a:lnTo>
                    <a:lnTo>
                      <a:pt x="220083" y="205524"/>
                    </a:lnTo>
                    <a:lnTo>
                      <a:pt x="176329" y="238441"/>
                    </a:lnTo>
                    <a:lnTo>
                      <a:pt x="136622" y="273051"/>
                    </a:lnTo>
                    <a:lnTo>
                      <a:pt x="101369" y="312007"/>
                    </a:lnTo>
                    <a:lnTo>
                      <a:pt x="70973" y="357962"/>
                    </a:lnTo>
                    <a:lnTo>
                      <a:pt x="49741" y="399833"/>
                    </a:lnTo>
                    <a:lnTo>
                      <a:pt x="31489" y="443647"/>
                    </a:lnTo>
                    <a:lnTo>
                      <a:pt x="16803" y="488981"/>
                    </a:lnTo>
                    <a:lnTo>
                      <a:pt x="6269" y="535411"/>
                    </a:lnTo>
                    <a:lnTo>
                      <a:pt x="473" y="582511"/>
                    </a:lnTo>
                    <a:lnTo>
                      <a:pt x="0" y="629858"/>
                    </a:lnTo>
                    <a:lnTo>
                      <a:pt x="5435" y="677027"/>
                    </a:lnTo>
                    <a:lnTo>
                      <a:pt x="17366" y="723595"/>
                    </a:lnTo>
                    <a:lnTo>
                      <a:pt x="48203" y="803363"/>
                    </a:lnTo>
                    <a:lnTo>
                      <a:pt x="72689" y="849949"/>
                    </a:lnTo>
                    <a:lnTo>
                      <a:pt x="102403" y="888830"/>
                    </a:lnTo>
                    <a:lnTo>
                      <a:pt x="136736" y="910880"/>
                    </a:lnTo>
                    <a:lnTo>
                      <a:pt x="175075" y="906970"/>
                    </a:lnTo>
                    <a:lnTo>
                      <a:pt x="205636" y="865817"/>
                    </a:lnTo>
                    <a:lnTo>
                      <a:pt x="197958" y="822305"/>
                    </a:lnTo>
                    <a:lnTo>
                      <a:pt x="181723" y="789749"/>
                    </a:lnTo>
                    <a:lnTo>
                      <a:pt x="162849" y="750858"/>
                    </a:lnTo>
                    <a:lnTo>
                      <a:pt x="146881" y="706691"/>
                    </a:lnTo>
                    <a:lnTo>
                      <a:pt x="138251" y="664993"/>
                    </a:lnTo>
                    <a:lnTo>
                      <a:pt x="134262" y="620690"/>
                    </a:lnTo>
                    <a:lnTo>
                      <a:pt x="134999" y="574871"/>
                    </a:lnTo>
                    <a:lnTo>
                      <a:pt x="140550" y="528624"/>
                    </a:lnTo>
                    <a:lnTo>
                      <a:pt x="151000" y="483038"/>
                    </a:lnTo>
                    <a:lnTo>
                      <a:pt x="166437" y="439202"/>
                    </a:lnTo>
                    <a:lnTo>
                      <a:pt x="186946" y="398204"/>
                    </a:lnTo>
                    <a:lnTo>
                      <a:pt x="212615" y="361132"/>
                    </a:lnTo>
                    <a:lnTo>
                      <a:pt x="243530" y="329076"/>
                    </a:lnTo>
                    <a:lnTo>
                      <a:pt x="279776" y="303125"/>
                    </a:lnTo>
                    <a:lnTo>
                      <a:pt x="321442" y="284365"/>
                    </a:lnTo>
                    <a:lnTo>
                      <a:pt x="360373" y="274903"/>
                    </a:lnTo>
                    <a:lnTo>
                      <a:pt x="404848" y="267819"/>
                    </a:lnTo>
                    <a:lnTo>
                      <a:pt x="441405" y="263375"/>
                    </a:lnTo>
                    <a:lnTo>
                      <a:pt x="456583" y="261835"/>
                    </a:lnTo>
                    <a:close/>
                  </a:path>
                </a:pathLst>
              </a:custGeom>
              <a:solidFill>
                <a:srgbClr val="29BA74"/>
              </a:solidFill>
              <a:ln w="25375"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27" name="Google Shape;227;p21"/>
              <p:cNvSpPr/>
              <p:nvPr/>
            </p:nvSpPr>
            <p:spPr>
              <a:xfrm>
                <a:off x="1765198" y="4489468"/>
                <a:ext cx="704214" cy="931545"/>
              </a:xfrm>
              <a:custGeom>
                <a:avLst/>
                <a:gdLst/>
                <a:ahLst/>
                <a:cxnLst/>
                <a:rect l="l" t="t" r="r" b="b"/>
                <a:pathLst>
                  <a:path w="704214" h="931545" extrusionOk="0">
                    <a:moveTo>
                      <a:pt x="270979" y="669563"/>
                    </a:moveTo>
                    <a:lnTo>
                      <a:pt x="253618" y="540937"/>
                    </a:lnTo>
                    <a:lnTo>
                      <a:pt x="0" y="750399"/>
                    </a:lnTo>
                    <a:lnTo>
                      <a:pt x="280619" y="931361"/>
                    </a:lnTo>
                    <a:lnTo>
                      <a:pt x="271487" y="799344"/>
                    </a:lnTo>
                    <a:lnTo>
                      <a:pt x="382826" y="769865"/>
                    </a:lnTo>
                    <a:lnTo>
                      <a:pt x="444868" y="750672"/>
                    </a:lnTo>
                    <a:lnTo>
                      <a:pt x="480049" y="733336"/>
                    </a:lnTo>
                    <a:lnTo>
                      <a:pt x="510806" y="709428"/>
                    </a:lnTo>
                    <a:lnTo>
                      <a:pt x="552180" y="673568"/>
                    </a:lnTo>
                    <a:lnTo>
                      <a:pt x="589403" y="636302"/>
                    </a:lnTo>
                    <a:lnTo>
                      <a:pt x="621888" y="595007"/>
                    </a:lnTo>
                    <a:lnTo>
                      <a:pt x="649046" y="547059"/>
                    </a:lnTo>
                    <a:lnTo>
                      <a:pt x="667337" y="503823"/>
                    </a:lnTo>
                    <a:lnTo>
                      <a:pt x="682522" y="458854"/>
                    </a:lnTo>
                    <a:lnTo>
                      <a:pt x="694044" y="412616"/>
                    </a:lnTo>
                    <a:lnTo>
                      <a:pt x="701349" y="365571"/>
                    </a:lnTo>
                    <a:lnTo>
                      <a:pt x="703882" y="318184"/>
                    </a:lnTo>
                    <a:lnTo>
                      <a:pt x="701086" y="270919"/>
                    </a:lnTo>
                    <a:lnTo>
                      <a:pt x="692408" y="224238"/>
                    </a:lnTo>
                    <a:lnTo>
                      <a:pt x="677290" y="178606"/>
                    </a:lnTo>
                    <a:lnTo>
                      <a:pt x="641026" y="101153"/>
                    </a:lnTo>
                    <a:lnTo>
                      <a:pt x="613386" y="56367"/>
                    </a:lnTo>
                    <a:lnTo>
                      <a:pt x="581060" y="19628"/>
                    </a:lnTo>
                    <a:lnTo>
                      <a:pt x="545290" y="0"/>
                    </a:lnTo>
                    <a:lnTo>
                      <a:pt x="507314" y="6547"/>
                    </a:lnTo>
                    <a:lnTo>
                      <a:pt x="479667" y="49713"/>
                    </a:lnTo>
                    <a:lnTo>
                      <a:pt x="490328" y="92592"/>
                    </a:lnTo>
                    <a:lnTo>
                      <a:pt x="508769" y="123947"/>
                    </a:lnTo>
                    <a:lnTo>
                      <a:pt x="530281" y="161439"/>
                    </a:lnTo>
                    <a:lnTo>
                      <a:pt x="549262" y="204400"/>
                    </a:lnTo>
                    <a:lnTo>
                      <a:pt x="560745" y="245404"/>
                    </a:lnTo>
                    <a:lnTo>
                      <a:pt x="567779" y="289326"/>
                    </a:lnTo>
                    <a:lnTo>
                      <a:pt x="570203" y="335088"/>
                    </a:lnTo>
                    <a:lnTo>
                      <a:pt x="567856" y="381608"/>
                    </a:lnTo>
                    <a:lnTo>
                      <a:pt x="560575" y="427807"/>
                    </a:lnTo>
                    <a:lnTo>
                      <a:pt x="548199" y="472605"/>
                    </a:lnTo>
                    <a:lnTo>
                      <a:pt x="530568" y="514921"/>
                    </a:lnTo>
                    <a:lnTo>
                      <a:pt x="507519" y="553677"/>
                    </a:lnTo>
                    <a:lnTo>
                      <a:pt x="478891" y="587791"/>
                    </a:lnTo>
                    <a:lnTo>
                      <a:pt x="444523" y="616184"/>
                    </a:lnTo>
                    <a:lnTo>
                      <a:pt x="404253" y="637775"/>
                    </a:lnTo>
                    <a:lnTo>
                      <a:pt x="366064" y="649895"/>
                    </a:lnTo>
                    <a:lnTo>
                      <a:pt x="322181" y="660027"/>
                    </a:lnTo>
                    <a:lnTo>
                      <a:pt x="286015" y="666980"/>
                    </a:lnTo>
                    <a:lnTo>
                      <a:pt x="270979" y="669563"/>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sp>
        <p:nvSpPr>
          <p:cNvPr id="228" name="Google Shape;228;p21"/>
          <p:cNvSpPr txBox="1">
            <a:spLocks noGrp="1"/>
          </p:cNvSpPr>
          <p:nvPr>
            <p:ph type="title"/>
          </p:nvPr>
        </p:nvSpPr>
        <p:spPr>
          <a:xfrm>
            <a:off x="109950" y="4562650"/>
            <a:ext cx="2358930" cy="50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800"/>
              <a:buNone/>
            </a:pPr>
            <a:r>
              <a:rPr lang="en-GB" sz="2400" dirty="0">
                <a:solidFill>
                  <a:srgbClr val="FFFFFF"/>
                </a:solidFill>
                <a:latin typeface="Lobster"/>
                <a:ea typeface="Lobster"/>
                <a:cs typeface="Lobster"/>
                <a:sym typeface="Lobster"/>
              </a:rPr>
              <a:t>Did you know…?</a:t>
            </a:r>
            <a:endParaRPr sz="2400" dirty="0">
              <a:solidFill>
                <a:srgbClr val="FFFFFF"/>
              </a:solidFill>
              <a:latin typeface="Lobster"/>
              <a:ea typeface="Lobster"/>
              <a:cs typeface="Lobster"/>
              <a:sym typeface="Lobster"/>
            </a:endParaRPr>
          </a:p>
        </p:txBody>
      </p:sp>
      <p:cxnSp>
        <p:nvCxnSpPr>
          <p:cNvPr id="229" name="Google Shape;229;p21"/>
          <p:cNvCxnSpPr/>
          <p:nvPr/>
        </p:nvCxnSpPr>
        <p:spPr>
          <a:xfrm>
            <a:off x="918850" y="961100"/>
            <a:ext cx="5671500" cy="0"/>
          </a:xfrm>
          <a:prstGeom prst="straightConnector1">
            <a:avLst/>
          </a:prstGeom>
          <a:noFill/>
          <a:ln w="19050" cap="flat" cmpd="sng">
            <a:solidFill>
              <a:srgbClr val="434343"/>
            </a:solidFill>
            <a:prstDash val="dash"/>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p22"/>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35" name="Google Shape;235;p22"/>
          <p:cNvSpPr/>
          <p:nvPr/>
        </p:nvSpPr>
        <p:spPr>
          <a:xfrm>
            <a:off x="-10550" y="-15175"/>
            <a:ext cx="4582500" cy="5158800"/>
          </a:xfrm>
          <a:prstGeom prst="homePlate">
            <a:avLst>
              <a:gd name="adj" fmla="val 5959"/>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63775" y="76125"/>
            <a:ext cx="2217600" cy="649500"/>
          </a:xfrm>
          <a:prstGeom prst="foldedCorner">
            <a:avLst>
              <a:gd name="adj" fmla="val 16667"/>
            </a:avLst>
          </a:prstGeom>
          <a:noFill/>
          <a:ln w="19050" cap="flat" cmpd="sng">
            <a:solidFill>
              <a:srgbClr val="43434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22"/>
          <p:cNvGrpSpPr/>
          <p:nvPr/>
        </p:nvGrpSpPr>
        <p:grpSpPr>
          <a:xfrm>
            <a:off x="139974" y="163935"/>
            <a:ext cx="282486" cy="337786"/>
            <a:chOff x="1236141" y="4393915"/>
            <a:chExt cx="749300" cy="895985"/>
          </a:xfrm>
        </p:grpSpPr>
        <p:sp>
          <p:nvSpPr>
            <p:cNvPr id="238" name="Google Shape;238;p22"/>
            <p:cNvSpPr/>
            <p:nvPr/>
          </p:nvSpPr>
          <p:spPr>
            <a:xfrm>
              <a:off x="1236141" y="4393915"/>
              <a:ext cx="749300" cy="895985"/>
            </a:xfrm>
            <a:custGeom>
              <a:avLst/>
              <a:gdLst/>
              <a:ahLst/>
              <a:cxnLst/>
              <a:rect l="l" t="t" r="r" b="b"/>
              <a:pathLst>
                <a:path w="749300" h="895985" extrusionOk="0">
                  <a:moveTo>
                    <a:pt x="362530" y="0"/>
                  </a:moveTo>
                  <a:lnTo>
                    <a:pt x="316899" y="4692"/>
                  </a:lnTo>
                  <a:lnTo>
                    <a:pt x="272049" y="14507"/>
                  </a:lnTo>
                  <a:lnTo>
                    <a:pt x="228684" y="29477"/>
                  </a:lnTo>
                  <a:lnTo>
                    <a:pt x="187504" y="49634"/>
                  </a:lnTo>
                  <a:lnTo>
                    <a:pt x="149212" y="75011"/>
                  </a:lnTo>
                  <a:lnTo>
                    <a:pt x="104714" y="117232"/>
                  </a:lnTo>
                  <a:lnTo>
                    <a:pt x="67589" y="163682"/>
                  </a:lnTo>
                  <a:lnTo>
                    <a:pt x="46380" y="202428"/>
                  </a:lnTo>
                  <a:lnTo>
                    <a:pt x="27375" y="244076"/>
                  </a:lnTo>
                  <a:lnTo>
                    <a:pt x="12215" y="287608"/>
                  </a:lnTo>
                  <a:lnTo>
                    <a:pt x="2542" y="332011"/>
                  </a:lnTo>
                  <a:lnTo>
                    <a:pt x="0" y="376268"/>
                  </a:lnTo>
                  <a:lnTo>
                    <a:pt x="2634" y="406493"/>
                  </a:lnTo>
                  <a:lnTo>
                    <a:pt x="15276" y="466795"/>
                  </a:lnTo>
                  <a:lnTo>
                    <a:pt x="31560" y="518564"/>
                  </a:lnTo>
                  <a:lnTo>
                    <a:pt x="47879" y="559085"/>
                  </a:lnTo>
                  <a:lnTo>
                    <a:pt x="67386" y="597317"/>
                  </a:lnTo>
                  <a:lnTo>
                    <a:pt x="81641" y="624919"/>
                  </a:lnTo>
                  <a:lnTo>
                    <a:pt x="106984" y="674718"/>
                  </a:lnTo>
                  <a:lnTo>
                    <a:pt x="126695" y="722232"/>
                  </a:lnTo>
                  <a:lnTo>
                    <a:pt x="142176" y="767631"/>
                  </a:lnTo>
                  <a:lnTo>
                    <a:pt x="150095" y="816726"/>
                  </a:lnTo>
                  <a:lnTo>
                    <a:pt x="152031" y="829569"/>
                  </a:lnTo>
                  <a:lnTo>
                    <a:pt x="164706" y="867580"/>
                  </a:lnTo>
                  <a:lnTo>
                    <a:pt x="202717" y="894326"/>
                  </a:lnTo>
                  <a:lnTo>
                    <a:pt x="409824" y="895954"/>
                  </a:lnTo>
                  <a:lnTo>
                    <a:pt x="524218" y="895288"/>
                  </a:lnTo>
                  <a:lnTo>
                    <a:pt x="562041" y="887468"/>
                  </a:lnTo>
                  <a:lnTo>
                    <a:pt x="588395" y="856562"/>
                  </a:lnTo>
                  <a:lnTo>
                    <a:pt x="599158" y="814087"/>
                  </a:lnTo>
                  <a:lnTo>
                    <a:pt x="229095" y="814075"/>
                  </a:lnTo>
                  <a:lnTo>
                    <a:pt x="222139" y="765618"/>
                  </a:lnTo>
                  <a:lnTo>
                    <a:pt x="208920" y="718465"/>
                  </a:lnTo>
                  <a:lnTo>
                    <a:pt x="191114" y="672287"/>
                  </a:lnTo>
                  <a:lnTo>
                    <a:pt x="170399" y="626755"/>
                  </a:lnTo>
                  <a:lnTo>
                    <a:pt x="148450" y="581542"/>
                  </a:lnTo>
                  <a:lnTo>
                    <a:pt x="126944" y="536320"/>
                  </a:lnTo>
                  <a:lnTo>
                    <a:pt x="107559" y="490760"/>
                  </a:lnTo>
                  <a:lnTo>
                    <a:pt x="91971" y="444534"/>
                  </a:lnTo>
                  <a:lnTo>
                    <a:pt x="81856" y="397314"/>
                  </a:lnTo>
                  <a:lnTo>
                    <a:pt x="78892" y="348772"/>
                  </a:lnTo>
                  <a:lnTo>
                    <a:pt x="83977" y="303498"/>
                  </a:lnTo>
                  <a:lnTo>
                    <a:pt x="96606" y="259765"/>
                  </a:lnTo>
                  <a:lnTo>
                    <a:pt x="116098" y="218515"/>
                  </a:lnTo>
                  <a:lnTo>
                    <a:pt x="141772" y="180684"/>
                  </a:lnTo>
                  <a:lnTo>
                    <a:pt x="172946" y="147214"/>
                  </a:lnTo>
                  <a:lnTo>
                    <a:pt x="208940" y="119042"/>
                  </a:lnTo>
                  <a:lnTo>
                    <a:pt x="248537" y="96960"/>
                  </a:lnTo>
                  <a:lnTo>
                    <a:pt x="289518" y="81613"/>
                  </a:lnTo>
                  <a:lnTo>
                    <a:pt x="331286" y="72690"/>
                  </a:lnTo>
                  <a:lnTo>
                    <a:pt x="373242" y="69879"/>
                  </a:lnTo>
                  <a:lnTo>
                    <a:pt x="591872" y="69879"/>
                  </a:lnTo>
                  <a:lnTo>
                    <a:pt x="580715" y="61272"/>
                  </a:lnTo>
                  <a:lnTo>
                    <a:pt x="541067" y="37711"/>
                  </a:lnTo>
                  <a:lnTo>
                    <a:pt x="498812" y="19355"/>
                  </a:lnTo>
                  <a:lnTo>
                    <a:pt x="454389" y="6739"/>
                  </a:lnTo>
                  <a:lnTo>
                    <a:pt x="408241" y="398"/>
                  </a:lnTo>
                  <a:lnTo>
                    <a:pt x="362530" y="0"/>
                  </a:lnTo>
                  <a:close/>
                </a:path>
                <a:path w="749300" h="895985" extrusionOk="0">
                  <a:moveTo>
                    <a:pt x="379031" y="548378"/>
                  </a:moveTo>
                  <a:lnTo>
                    <a:pt x="346303" y="570019"/>
                  </a:lnTo>
                  <a:lnTo>
                    <a:pt x="338912" y="610659"/>
                  </a:lnTo>
                  <a:lnTo>
                    <a:pt x="339514" y="662036"/>
                  </a:lnTo>
                  <a:lnTo>
                    <a:pt x="341664" y="764519"/>
                  </a:lnTo>
                  <a:lnTo>
                    <a:pt x="342239" y="814087"/>
                  </a:lnTo>
                  <a:lnTo>
                    <a:pt x="413664" y="814087"/>
                  </a:lnTo>
                  <a:lnTo>
                    <a:pt x="414136" y="761992"/>
                  </a:lnTo>
                  <a:lnTo>
                    <a:pt x="415541" y="662036"/>
                  </a:lnTo>
                  <a:lnTo>
                    <a:pt x="415867" y="624919"/>
                  </a:lnTo>
                  <a:lnTo>
                    <a:pt x="415938" y="610659"/>
                  </a:lnTo>
                  <a:lnTo>
                    <a:pt x="414026" y="590078"/>
                  </a:lnTo>
                  <a:lnTo>
                    <a:pt x="407592" y="569741"/>
                  </a:lnTo>
                  <a:lnTo>
                    <a:pt x="396116" y="554426"/>
                  </a:lnTo>
                  <a:lnTo>
                    <a:pt x="379031" y="548378"/>
                  </a:lnTo>
                  <a:close/>
                </a:path>
                <a:path w="749300" h="895985" extrusionOk="0">
                  <a:moveTo>
                    <a:pt x="591872" y="69879"/>
                  </a:moveTo>
                  <a:lnTo>
                    <a:pt x="373242" y="69879"/>
                  </a:lnTo>
                  <a:lnTo>
                    <a:pt x="414788" y="72868"/>
                  </a:lnTo>
                  <a:lnTo>
                    <a:pt x="455324" y="81346"/>
                  </a:lnTo>
                  <a:lnTo>
                    <a:pt x="494254" y="95001"/>
                  </a:lnTo>
                  <a:lnTo>
                    <a:pt x="530977" y="113522"/>
                  </a:lnTo>
                  <a:lnTo>
                    <a:pt x="564896" y="136597"/>
                  </a:lnTo>
                  <a:lnTo>
                    <a:pt x="595413" y="163914"/>
                  </a:lnTo>
                  <a:lnTo>
                    <a:pt x="621928" y="195162"/>
                  </a:lnTo>
                  <a:lnTo>
                    <a:pt x="643844" y="230029"/>
                  </a:lnTo>
                  <a:lnTo>
                    <a:pt x="660562" y="268204"/>
                  </a:lnTo>
                  <a:lnTo>
                    <a:pt x="671484" y="309374"/>
                  </a:lnTo>
                  <a:lnTo>
                    <a:pt x="676011" y="353230"/>
                  </a:lnTo>
                  <a:lnTo>
                    <a:pt x="673544" y="399458"/>
                  </a:lnTo>
                  <a:lnTo>
                    <a:pt x="663565" y="447243"/>
                  </a:lnTo>
                  <a:lnTo>
                    <a:pt x="647578" y="493533"/>
                  </a:lnTo>
                  <a:lnTo>
                    <a:pt x="627486" y="538767"/>
                  </a:lnTo>
                  <a:lnTo>
                    <a:pt x="605192" y="583387"/>
                  </a:lnTo>
                  <a:lnTo>
                    <a:pt x="582598" y="627832"/>
                  </a:lnTo>
                  <a:lnTo>
                    <a:pt x="561605" y="672543"/>
                  </a:lnTo>
                  <a:lnTo>
                    <a:pt x="544118" y="717958"/>
                  </a:lnTo>
                  <a:lnTo>
                    <a:pt x="532037" y="764519"/>
                  </a:lnTo>
                  <a:lnTo>
                    <a:pt x="527265" y="812665"/>
                  </a:lnTo>
                  <a:lnTo>
                    <a:pt x="413664" y="814087"/>
                  </a:lnTo>
                  <a:lnTo>
                    <a:pt x="599160" y="814075"/>
                  </a:lnTo>
                  <a:lnTo>
                    <a:pt x="599985" y="807331"/>
                  </a:lnTo>
                  <a:lnTo>
                    <a:pt x="601281" y="795257"/>
                  </a:lnTo>
                  <a:lnTo>
                    <a:pt x="602843" y="784501"/>
                  </a:lnTo>
                  <a:lnTo>
                    <a:pt x="605332" y="774667"/>
                  </a:lnTo>
                  <a:lnTo>
                    <a:pt x="609549" y="761992"/>
                  </a:lnTo>
                  <a:lnTo>
                    <a:pt x="612368" y="752150"/>
                  </a:lnTo>
                  <a:lnTo>
                    <a:pt x="636296" y="693743"/>
                  </a:lnTo>
                  <a:lnTo>
                    <a:pt x="650725" y="659755"/>
                  </a:lnTo>
                  <a:lnTo>
                    <a:pt x="661464" y="637119"/>
                  </a:lnTo>
                  <a:lnTo>
                    <a:pt x="674319" y="612767"/>
                  </a:lnTo>
                  <a:lnTo>
                    <a:pt x="696183" y="569318"/>
                  </a:lnTo>
                  <a:lnTo>
                    <a:pt x="715673" y="523931"/>
                  </a:lnTo>
                  <a:lnTo>
                    <a:pt x="731690" y="477007"/>
                  </a:lnTo>
                  <a:lnTo>
                    <a:pt x="743137" y="428949"/>
                  </a:lnTo>
                  <a:lnTo>
                    <a:pt x="748916" y="380157"/>
                  </a:lnTo>
                  <a:lnTo>
                    <a:pt x="747928" y="331035"/>
                  </a:lnTo>
                  <a:lnTo>
                    <a:pt x="739076" y="281983"/>
                  </a:lnTo>
                  <a:lnTo>
                    <a:pt x="724358" y="238427"/>
                  </a:lnTo>
                  <a:lnTo>
                    <a:pt x="704381" y="196866"/>
                  </a:lnTo>
                  <a:lnTo>
                    <a:pt x="679587" y="157835"/>
                  </a:lnTo>
                  <a:lnTo>
                    <a:pt x="650416" y="121869"/>
                  </a:lnTo>
                  <a:lnTo>
                    <a:pt x="617312" y="89503"/>
                  </a:lnTo>
                  <a:lnTo>
                    <a:pt x="591872" y="69879"/>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39" name="Google Shape;239;p22"/>
            <p:cNvSpPr/>
            <p:nvPr/>
          </p:nvSpPr>
          <p:spPr>
            <a:xfrm>
              <a:off x="1497336" y="4681499"/>
              <a:ext cx="252900" cy="220200"/>
            </a:xfrm>
            <a:prstGeom prst="rect">
              <a:avLst/>
            </a:pr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40" name="Google Shape;240;p22"/>
            <p:cNvSpPr/>
            <p:nvPr/>
          </p:nvSpPr>
          <p:spPr>
            <a:xfrm>
              <a:off x="1332002" y="4471390"/>
              <a:ext cx="598805" cy="744220"/>
            </a:xfrm>
            <a:custGeom>
              <a:avLst/>
              <a:gdLst/>
              <a:ahLst/>
              <a:cxnLst/>
              <a:rect l="l" t="t" r="r" b="b"/>
              <a:pathLst>
                <a:path w="598805" h="744220" extrusionOk="0">
                  <a:moveTo>
                    <a:pt x="568247" y="428663"/>
                  </a:moveTo>
                  <a:lnTo>
                    <a:pt x="582106" y="387356"/>
                  </a:lnTo>
                  <a:lnTo>
                    <a:pt x="593584" y="342087"/>
                  </a:lnTo>
                  <a:lnTo>
                    <a:pt x="598213" y="291706"/>
                  </a:lnTo>
                  <a:lnTo>
                    <a:pt x="593777" y="242492"/>
                  </a:lnTo>
                  <a:lnTo>
                    <a:pt x="580536" y="194770"/>
                  </a:lnTo>
                  <a:lnTo>
                    <a:pt x="558748" y="148869"/>
                  </a:lnTo>
                  <a:lnTo>
                    <a:pt x="521922" y="98324"/>
                  </a:lnTo>
                  <a:lnTo>
                    <a:pt x="485888" y="64401"/>
                  </a:lnTo>
                  <a:lnTo>
                    <a:pt x="447237" y="38416"/>
                  </a:lnTo>
                  <a:lnTo>
                    <a:pt x="406041" y="20033"/>
                  </a:lnTo>
                  <a:lnTo>
                    <a:pt x="362738" y="8203"/>
                  </a:lnTo>
                  <a:lnTo>
                    <a:pt x="317766" y="1875"/>
                  </a:lnTo>
                  <a:lnTo>
                    <a:pt x="271562" y="0"/>
                  </a:lnTo>
                  <a:lnTo>
                    <a:pt x="224797" y="4881"/>
                  </a:lnTo>
                  <a:lnTo>
                    <a:pt x="180472" y="18771"/>
                  </a:lnTo>
                  <a:lnTo>
                    <a:pt x="139329" y="40541"/>
                  </a:lnTo>
                  <a:lnTo>
                    <a:pt x="102109" y="69061"/>
                  </a:lnTo>
                  <a:lnTo>
                    <a:pt x="69553" y="103199"/>
                  </a:lnTo>
                  <a:lnTo>
                    <a:pt x="42402" y="141826"/>
                  </a:lnTo>
                  <a:lnTo>
                    <a:pt x="21395" y="183813"/>
                  </a:lnTo>
                  <a:lnTo>
                    <a:pt x="7275" y="228028"/>
                  </a:lnTo>
                  <a:lnTo>
                    <a:pt x="0" y="281088"/>
                  </a:lnTo>
                  <a:lnTo>
                    <a:pt x="214" y="298792"/>
                  </a:lnTo>
                  <a:lnTo>
                    <a:pt x="5353" y="340853"/>
                  </a:lnTo>
                  <a:lnTo>
                    <a:pt x="15332" y="382824"/>
                  </a:lnTo>
                  <a:lnTo>
                    <a:pt x="29366" y="423692"/>
                  </a:lnTo>
                  <a:lnTo>
                    <a:pt x="46671" y="462445"/>
                  </a:lnTo>
                  <a:lnTo>
                    <a:pt x="69097" y="507177"/>
                  </a:lnTo>
                  <a:lnTo>
                    <a:pt x="91173" y="552671"/>
                  </a:lnTo>
                  <a:lnTo>
                    <a:pt x="111660" y="599012"/>
                  </a:lnTo>
                  <a:lnTo>
                    <a:pt x="129317" y="646289"/>
                  </a:lnTo>
                  <a:lnTo>
                    <a:pt x="142903" y="694586"/>
                  </a:lnTo>
                  <a:lnTo>
                    <a:pt x="151179" y="743991"/>
                  </a:lnTo>
                  <a:lnTo>
                    <a:pt x="264323" y="743991"/>
                  </a:lnTo>
                  <a:lnTo>
                    <a:pt x="264235" y="609951"/>
                  </a:lnTo>
                  <a:lnTo>
                    <a:pt x="264190" y="541113"/>
                  </a:lnTo>
                  <a:lnTo>
                    <a:pt x="264173" y="515736"/>
                  </a:lnTo>
                  <a:lnTo>
                    <a:pt x="264171" y="512076"/>
                  </a:lnTo>
                  <a:lnTo>
                    <a:pt x="265741" y="501998"/>
                  </a:lnTo>
                  <a:lnTo>
                    <a:pt x="270162" y="492571"/>
                  </a:lnTo>
                  <a:lnTo>
                    <a:pt x="276969" y="485117"/>
                  </a:lnTo>
                  <a:lnTo>
                    <a:pt x="285698" y="480961"/>
                  </a:lnTo>
                  <a:lnTo>
                    <a:pt x="308468" y="480462"/>
                  </a:lnTo>
                  <a:lnTo>
                    <a:pt x="323204" y="488976"/>
                  </a:lnTo>
                  <a:lnTo>
                    <a:pt x="331753" y="503637"/>
                  </a:lnTo>
                  <a:lnTo>
                    <a:pt x="335964" y="521576"/>
                  </a:lnTo>
                  <a:lnTo>
                    <a:pt x="336820" y="562567"/>
                  </a:lnTo>
                  <a:lnTo>
                    <a:pt x="336647" y="638333"/>
                  </a:lnTo>
                  <a:lnTo>
                    <a:pt x="336078" y="711328"/>
                  </a:lnTo>
                  <a:lnTo>
                    <a:pt x="335748" y="744004"/>
                  </a:lnTo>
                  <a:lnTo>
                    <a:pt x="401424" y="743181"/>
                  </a:lnTo>
                  <a:lnTo>
                    <a:pt x="435151" y="742759"/>
                  </a:lnTo>
                  <a:lnTo>
                    <a:pt x="447580" y="742603"/>
                  </a:lnTo>
                  <a:lnTo>
                    <a:pt x="449362" y="742581"/>
                  </a:lnTo>
                  <a:lnTo>
                    <a:pt x="453535" y="708929"/>
                  </a:lnTo>
                  <a:lnTo>
                    <a:pt x="465834" y="653554"/>
                  </a:lnTo>
                  <a:lnTo>
                    <a:pt x="487477" y="595879"/>
                  </a:lnTo>
                  <a:lnTo>
                    <a:pt x="515453" y="537413"/>
                  </a:lnTo>
                  <a:lnTo>
                    <a:pt x="531273" y="506613"/>
                  </a:lnTo>
                  <a:lnTo>
                    <a:pt x="548580" y="470765"/>
                  </a:lnTo>
                  <a:lnTo>
                    <a:pt x="562522" y="441052"/>
                  </a:lnTo>
                  <a:lnTo>
                    <a:pt x="568247" y="428663"/>
                  </a:lnTo>
                  <a:close/>
                </a:path>
              </a:pathLst>
            </a:custGeom>
            <a:solidFill>
              <a:srgbClr val="FFFFFF"/>
            </a:solid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sp>
        <p:nvSpPr>
          <p:cNvPr id="241" name="Google Shape;241;p22"/>
          <p:cNvSpPr txBox="1"/>
          <p:nvPr/>
        </p:nvSpPr>
        <p:spPr>
          <a:xfrm>
            <a:off x="4814250" y="4072175"/>
            <a:ext cx="4034100" cy="535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GB" sz="1200" b="1">
                <a:solidFill>
                  <a:srgbClr val="FFFFFF"/>
                </a:solidFill>
              </a:rPr>
              <a:t>FPN Comments</a:t>
            </a:r>
            <a:endParaRPr sz="1200" b="1">
              <a:solidFill>
                <a:srgbClr val="FFFFFF"/>
              </a:solidFill>
            </a:endParaRPr>
          </a:p>
          <a:p>
            <a:pPr marL="0" marR="0" lvl="0" indent="0" algn="l" rtl="0">
              <a:lnSpc>
                <a:spcPct val="100000"/>
              </a:lnSpc>
              <a:spcBef>
                <a:spcPts val="0"/>
              </a:spcBef>
              <a:spcAft>
                <a:spcPts val="0"/>
              </a:spcAft>
              <a:buNone/>
            </a:pPr>
            <a:r>
              <a:rPr lang="en-GB" sz="1200" i="0" u="none" strike="noStrike" cap="none">
                <a:solidFill>
                  <a:srgbClr val="FFFFFF"/>
                </a:solidFill>
              </a:rPr>
              <a:t>When making a comment relating to a particular FPN, insert the FPN number into the comment box.</a:t>
            </a:r>
            <a:endParaRPr sz="1200" i="0" u="none" strike="noStrike" cap="none">
              <a:solidFill>
                <a:srgbClr val="FFFFFF"/>
              </a:solidFill>
            </a:endParaRPr>
          </a:p>
          <a:p>
            <a:pPr marL="171450" marR="0" lvl="0" indent="-101600" algn="l" rtl="0">
              <a:lnSpc>
                <a:spcPct val="100000"/>
              </a:lnSpc>
              <a:spcBef>
                <a:spcPts val="0"/>
              </a:spcBef>
              <a:spcAft>
                <a:spcPts val="0"/>
              </a:spcAft>
              <a:buClr>
                <a:srgbClr val="000000"/>
              </a:buClr>
              <a:buSzPts val="1100"/>
              <a:buFont typeface="Arial"/>
              <a:buNone/>
            </a:pPr>
            <a:endParaRPr sz="1200" i="0" u="none" strike="noStrike" cap="none">
              <a:solidFill>
                <a:srgbClr val="FFFFFF"/>
              </a:solidFill>
            </a:endParaRPr>
          </a:p>
        </p:txBody>
      </p:sp>
      <p:pic>
        <p:nvPicPr>
          <p:cNvPr id="242" name="Google Shape;242;p22" descr="A screenshot of a cell phone&#10;&#10;Description generated with very high confidence"/>
          <p:cNvPicPr preferRelativeResize="0"/>
          <p:nvPr/>
        </p:nvPicPr>
        <p:blipFill rotWithShape="1">
          <a:blip r:embed="rId4">
            <a:alphaModFix/>
          </a:blip>
          <a:srcRect t="3316"/>
          <a:stretch/>
        </p:blipFill>
        <p:spPr>
          <a:xfrm>
            <a:off x="139974" y="1332822"/>
            <a:ext cx="4034100" cy="2166529"/>
          </a:xfrm>
          <a:prstGeom prst="rect">
            <a:avLst/>
          </a:prstGeom>
          <a:noFill/>
          <a:ln>
            <a:noFill/>
          </a:ln>
          <a:effectLst>
            <a:outerShdw blurRad="114300" dist="28575" algn="bl" rotWithShape="0">
              <a:srgbClr val="000000">
                <a:alpha val="75000"/>
              </a:srgbClr>
            </a:outerShdw>
          </a:effectLst>
        </p:spPr>
      </p:pic>
      <p:pic>
        <p:nvPicPr>
          <p:cNvPr id="243" name="Google Shape;243;p22" descr="A screenshot of a cell phone&#10;&#10;Description generated with very high confidence"/>
          <p:cNvPicPr preferRelativeResize="0"/>
          <p:nvPr/>
        </p:nvPicPr>
        <p:blipFill rotWithShape="1">
          <a:blip r:embed="rId5">
            <a:alphaModFix/>
          </a:blip>
          <a:srcRect l="23345" t="12938" r="36451" b="32559"/>
          <a:stretch/>
        </p:blipFill>
        <p:spPr>
          <a:xfrm>
            <a:off x="4814250" y="877961"/>
            <a:ext cx="4034099" cy="3076265"/>
          </a:xfrm>
          <a:prstGeom prst="rect">
            <a:avLst/>
          </a:prstGeom>
          <a:noFill/>
          <a:ln>
            <a:noFill/>
          </a:ln>
          <a:effectLst>
            <a:outerShdw blurRad="57150" dist="19050" dir="5400000" algn="bl" rotWithShape="0">
              <a:srgbClr val="000000">
                <a:alpha val="50000"/>
              </a:srgbClr>
            </a:outerShdw>
          </a:effectLst>
        </p:spPr>
      </p:pic>
      <p:sp>
        <p:nvSpPr>
          <p:cNvPr id="244" name="Google Shape;244;p22"/>
          <p:cNvSpPr txBox="1">
            <a:spLocks noGrp="1"/>
          </p:cNvSpPr>
          <p:nvPr>
            <p:ph type="title"/>
          </p:nvPr>
        </p:nvSpPr>
        <p:spPr>
          <a:xfrm>
            <a:off x="5333600" y="215925"/>
            <a:ext cx="3637800" cy="50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GB" sz="3000" b="1">
                <a:solidFill>
                  <a:srgbClr val="FFFFFF"/>
                </a:solidFill>
                <a:latin typeface="Lobster"/>
                <a:ea typeface="Lobster"/>
                <a:cs typeface="Lobster"/>
                <a:sym typeface="Lobster"/>
              </a:rPr>
              <a:t>Fixed Penalty Notices</a:t>
            </a:r>
            <a:endParaRPr sz="3000" b="1">
              <a:solidFill>
                <a:srgbClr val="FFFFFF"/>
              </a:solidFill>
              <a:latin typeface="Lobster"/>
              <a:ea typeface="Lobster"/>
              <a:cs typeface="Lobster"/>
              <a:sym typeface="Lobster"/>
            </a:endParaRPr>
          </a:p>
        </p:txBody>
      </p:sp>
      <p:grpSp>
        <p:nvGrpSpPr>
          <p:cNvPr id="245" name="Google Shape;245;p22"/>
          <p:cNvGrpSpPr/>
          <p:nvPr/>
        </p:nvGrpSpPr>
        <p:grpSpPr>
          <a:xfrm>
            <a:off x="207642" y="520534"/>
            <a:ext cx="151192" cy="100926"/>
            <a:chOff x="1415630" y="5339800"/>
            <a:chExt cx="401041" cy="267709"/>
          </a:xfrm>
        </p:grpSpPr>
        <p:sp>
          <p:nvSpPr>
            <p:cNvPr id="246" name="Google Shape;246;p22"/>
            <p:cNvSpPr/>
            <p:nvPr/>
          </p:nvSpPr>
          <p:spPr>
            <a:xfrm>
              <a:off x="1415630" y="5339800"/>
              <a:ext cx="374650" cy="260985"/>
            </a:xfrm>
            <a:custGeom>
              <a:avLst/>
              <a:gdLst/>
              <a:ahLst/>
              <a:cxnLst/>
              <a:rect l="l" t="t" r="r" b="b"/>
              <a:pathLst>
                <a:path w="374650" h="260985" extrusionOk="0">
                  <a:moveTo>
                    <a:pt x="78136" y="0"/>
                  </a:moveTo>
                  <a:lnTo>
                    <a:pt x="27457" y="4752"/>
                  </a:lnTo>
                  <a:lnTo>
                    <a:pt x="2108" y="32210"/>
                  </a:lnTo>
                  <a:lnTo>
                    <a:pt x="2174" y="40652"/>
                  </a:lnTo>
                  <a:lnTo>
                    <a:pt x="28307" y="76873"/>
                  </a:lnTo>
                  <a:lnTo>
                    <a:pt x="31673" y="78654"/>
                  </a:lnTo>
                  <a:lnTo>
                    <a:pt x="18178" y="84927"/>
                  </a:lnTo>
                  <a:lnTo>
                    <a:pt x="0" y="115611"/>
                  </a:lnTo>
                  <a:lnTo>
                    <a:pt x="4216" y="130394"/>
                  </a:lnTo>
                  <a:lnTo>
                    <a:pt x="6337" y="135677"/>
                  </a:lnTo>
                  <a:lnTo>
                    <a:pt x="16891" y="144122"/>
                  </a:lnTo>
                  <a:lnTo>
                    <a:pt x="19011" y="145176"/>
                  </a:lnTo>
                  <a:lnTo>
                    <a:pt x="29565" y="149405"/>
                  </a:lnTo>
                  <a:lnTo>
                    <a:pt x="12674" y="156797"/>
                  </a:lnTo>
                  <a:lnTo>
                    <a:pt x="4216" y="169459"/>
                  </a:lnTo>
                  <a:lnTo>
                    <a:pt x="2108" y="180012"/>
                  </a:lnTo>
                  <a:lnTo>
                    <a:pt x="2108" y="187404"/>
                  </a:lnTo>
                  <a:lnTo>
                    <a:pt x="19011" y="218024"/>
                  </a:lnTo>
                  <a:lnTo>
                    <a:pt x="20066" y="222253"/>
                  </a:lnTo>
                  <a:lnTo>
                    <a:pt x="31673" y="223307"/>
                  </a:lnTo>
                  <a:lnTo>
                    <a:pt x="48766" y="224081"/>
                  </a:lnTo>
                  <a:lnTo>
                    <a:pt x="113449" y="225478"/>
                  </a:lnTo>
                  <a:lnTo>
                    <a:pt x="124142" y="237074"/>
                  </a:lnTo>
                  <a:lnTo>
                    <a:pt x="165065" y="257681"/>
                  </a:lnTo>
                  <a:lnTo>
                    <a:pt x="191260" y="260761"/>
                  </a:lnTo>
                  <a:lnTo>
                    <a:pt x="204355" y="259908"/>
                  </a:lnTo>
                  <a:lnTo>
                    <a:pt x="217515" y="256776"/>
                  </a:lnTo>
                  <a:lnTo>
                    <a:pt x="228639" y="251633"/>
                  </a:lnTo>
                  <a:lnTo>
                    <a:pt x="239090" y="245172"/>
                  </a:lnTo>
                  <a:lnTo>
                    <a:pt x="250228" y="238090"/>
                  </a:lnTo>
                  <a:lnTo>
                    <a:pt x="255511" y="234927"/>
                  </a:lnTo>
                  <a:lnTo>
                    <a:pt x="263956" y="225415"/>
                  </a:lnTo>
                  <a:lnTo>
                    <a:pt x="351586" y="223307"/>
                  </a:lnTo>
                  <a:lnTo>
                    <a:pt x="360199" y="218259"/>
                  </a:lnTo>
                  <a:lnTo>
                    <a:pt x="373232" y="186218"/>
                  </a:lnTo>
                  <a:lnTo>
                    <a:pt x="372075" y="177425"/>
                  </a:lnTo>
                  <a:lnTo>
                    <a:pt x="346316" y="150460"/>
                  </a:lnTo>
                  <a:lnTo>
                    <a:pt x="361086" y="145176"/>
                  </a:lnTo>
                  <a:lnTo>
                    <a:pt x="366369" y="137785"/>
                  </a:lnTo>
                  <a:lnTo>
                    <a:pt x="370049" y="130245"/>
                  </a:lnTo>
                  <a:lnTo>
                    <a:pt x="372837" y="120229"/>
                  </a:lnTo>
                  <a:lnTo>
                    <a:pt x="374238" y="110015"/>
                  </a:lnTo>
                  <a:lnTo>
                    <a:pt x="373761" y="101882"/>
                  </a:lnTo>
                  <a:lnTo>
                    <a:pt x="369032" y="92653"/>
                  </a:lnTo>
                  <a:lnTo>
                    <a:pt x="361497" y="86282"/>
                  </a:lnTo>
                  <a:lnTo>
                    <a:pt x="352703" y="81113"/>
                  </a:lnTo>
                  <a:lnTo>
                    <a:pt x="344195" y="75491"/>
                  </a:lnTo>
                  <a:lnTo>
                    <a:pt x="349919" y="72290"/>
                  </a:lnTo>
                  <a:lnTo>
                    <a:pt x="356414" y="69067"/>
                  </a:lnTo>
                  <a:lnTo>
                    <a:pt x="362606" y="65360"/>
                  </a:lnTo>
                  <a:lnTo>
                    <a:pt x="367423" y="60709"/>
                  </a:lnTo>
                  <a:lnTo>
                    <a:pt x="374408" y="42818"/>
                  </a:lnTo>
                  <a:lnTo>
                    <a:pt x="372387" y="24749"/>
                  </a:lnTo>
                  <a:lnTo>
                    <a:pt x="362078" y="10670"/>
                  </a:lnTo>
                  <a:lnTo>
                    <a:pt x="344195" y="4752"/>
                  </a:lnTo>
                  <a:lnTo>
                    <a:pt x="78136" y="0"/>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47" name="Google Shape;247;p22"/>
            <p:cNvSpPr/>
            <p:nvPr/>
          </p:nvSpPr>
          <p:spPr>
            <a:xfrm>
              <a:off x="1442021" y="5348430"/>
              <a:ext cx="374650" cy="259079"/>
            </a:xfrm>
            <a:custGeom>
              <a:avLst/>
              <a:gdLst/>
              <a:ahLst/>
              <a:cxnLst/>
              <a:rect l="l" t="t" r="r" b="b"/>
              <a:pathLst>
                <a:path w="374650" h="259079" extrusionOk="0">
                  <a:moveTo>
                    <a:pt x="344195" y="2816"/>
                  </a:moveTo>
                  <a:lnTo>
                    <a:pt x="321754" y="2376"/>
                  </a:lnTo>
                  <a:lnTo>
                    <a:pt x="265354" y="1408"/>
                  </a:lnTo>
                  <a:lnTo>
                    <a:pt x="191358" y="440"/>
                  </a:lnTo>
                  <a:lnTo>
                    <a:pt x="116132" y="0"/>
                  </a:lnTo>
                  <a:lnTo>
                    <a:pt x="56039" y="616"/>
                  </a:lnTo>
                  <a:lnTo>
                    <a:pt x="17254" y="7997"/>
                  </a:lnTo>
                  <a:lnTo>
                    <a:pt x="2108" y="30273"/>
                  </a:lnTo>
                  <a:lnTo>
                    <a:pt x="2174" y="38716"/>
                  </a:lnTo>
                  <a:lnTo>
                    <a:pt x="28307" y="74947"/>
                  </a:lnTo>
                  <a:lnTo>
                    <a:pt x="31673" y="76730"/>
                  </a:lnTo>
                  <a:lnTo>
                    <a:pt x="18178" y="82996"/>
                  </a:lnTo>
                  <a:lnTo>
                    <a:pt x="10820" y="87284"/>
                  </a:lnTo>
                  <a:lnTo>
                    <a:pt x="7024" y="91571"/>
                  </a:lnTo>
                  <a:lnTo>
                    <a:pt x="4216" y="97837"/>
                  </a:lnTo>
                  <a:lnTo>
                    <a:pt x="0" y="108391"/>
                  </a:lnTo>
                  <a:lnTo>
                    <a:pt x="0" y="113674"/>
                  </a:lnTo>
                  <a:lnTo>
                    <a:pt x="24282" y="145361"/>
                  </a:lnTo>
                  <a:lnTo>
                    <a:pt x="29565" y="147469"/>
                  </a:lnTo>
                  <a:lnTo>
                    <a:pt x="12674" y="154860"/>
                  </a:lnTo>
                  <a:lnTo>
                    <a:pt x="8445" y="161198"/>
                  </a:lnTo>
                  <a:lnTo>
                    <a:pt x="4216" y="167522"/>
                  </a:lnTo>
                  <a:lnTo>
                    <a:pt x="2108" y="178089"/>
                  </a:lnTo>
                  <a:lnTo>
                    <a:pt x="2108" y="185480"/>
                  </a:lnTo>
                  <a:lnTo>
                    <a:pt x="18999" y="216087"/>
                  </a:lnTo>
                  <a:lnTo>
                    <a:pt x="20066" y="220316"/>
                  </a:lnTo>
                  <a:lnTo>
                    <a:pt x="75058" y="222820"/>
                  </a:lnTo>
                  <a:lnTo>
                    <a:pt x="109804" y="223479"/>
                  </a:lnTo>
                  <a:lnTo>
                    <a:pt x="113449" y="223542"/>
                  </a:lnTo>
                  <a:lnTo>
                    <a:pt x="145996" y="249033"/>
                  </a:lnTo>
                  <a:lnTo>
                    <a:pt x="191260" y="258830"/>
                  </a:lnTo>
                  <a:lnTo>
                    <a:pt x="204355" y="257972"/>
                  </a:lnTo>
                  <a:lnTo>
                    <a:pt x="217515" y="254845"/>
                  </a:lnTo>
                  <a:lnTo>
                    <a:pt x="228639" y="249701"/>
                  </a:lnTo>
                  <a:lnTo>
                    <a:pt x="239090" y="243238"/>
                  </a:lnTo>
                  <a:lnTo>
                    <a:pt x="250228" y="236153"/>
                  </a:lnTo>
                  <a:lnTo>
                    <a:pt x="255511" y="232991"/>
                  </a:lnTo>
                  <a:lnTo>
                    <a:pt x="263956" y="223479"/>
                  </a:lnTo>
                  <a:lnTo>
                    <a:pt x="351586" y="221370"/>
                  </a:lnTo>
                  <a:lnTo>
                    <a:pt x="360198" y="216323"/>
                  </a:lnTo>
                  <a:lnTo>
                    <a:pt x="373230" y="184283"/>
                  </a:lnTo>
                  <a:lnTo>
                    <a:pt x="372075" y="175489"/>
                  </a:lnTo>
                  <a:lnTo>
                    <a:pt x="346303" y="148523"/>
                  </a:lnTo>
                  <a:lnTo>
                    <a:pt x="361086" y="143240"/>
                  </a:lnTo>
                  <a:lnTo>
                    <a:pt x="366369" y="135849"/>
                  </a:lnTo>
                  <a:lnTo>
                    <a:pt x="370044" y="128308"/>
                  </a:lnTo>
                  <a:lnTo>
                    <a:pt x="372832" y="118292"/>
                  </a:lnTo>
                  <a:lnTo>
                    <a:pt x="374236" y="108079"/>
                  </a:lnTo>
                  <a:lnTo>
                    <a:pt x="373761" y="99946"/>
                  </a:lnTo>
                  <a:lnTo>
                    <a:pt x="369032" y="90716"/>
                  </a:lnTo>
                  <a:lnTo>
                    <a:pt x="361497" y="84345"/>
                  </a:lnTo>
                  <a:lnTo>
                    <a:pt x="352703" y="79177"/>
                  </a:lnTo>
                  <a:lnTo>
                    <a:pt x="344195" y="73555"/>
                  </a:lnTo>
                  <a:lnTo>
                    <a:pt x="349919" y="70354"/>
                  </a:lnTo>
                  <a:lnTo>
                    <a:pt x="356414" y="67130"/>
                  </a:lnTo>
                  <a:lnTo>
                    <a:pt x="362606" y="63423"/>
                  </a:lnTo>
                  <a:lnTo>
                    <a:pt x="367423" y="58772"/>
                  </a:lnTo>
                  <a:lnTo>
                    <a:pt x="374408" y="40882"/>
                  </a:lnTo>
                  <a:lnTo>
                    <a:pt x="372387" y="22812"/>
                  </a:lnTo>
                  <a:lnTo>
                    <a:pt x="362078" y="8734"/>
                  </a:lnTo>
                  <a:lnTo>
                    <a:pt x="344195" y="2816"/>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sp>
        <p:nvSpPr>
          <p:cNvPr id="248" name="Google Shape;248;p22"/>
          <p:cNvSpPr txBox="1"/>
          <p:nvPr/>
        </p:nvSpPr>
        <p:spPr>
          <a:xfrm>
            <a:off x="461274" y="183975"/>
            <a:ext cx="1896299" cy="4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rgbClr val="29BA74"/>
                </a:solidFill>
                <a:latin typeface="Lobster"/>
                <a:ea typeface="Lobster"/>
                <a:cs typeface="Lobster"/>
                <a:sym typeface="Lobster"/>
              </a:rPr>
              <a:t>Interim solutions...</a:t>
            </a:r>
            <a:endParaRPr sz="1800" b="1">
              <a:solidFill>
                <a:srgbClr val="29BA74"/>
              </a:solidFill>
              <a:latin typeface="Lobster"/>
              <a:ea typeface="Lobster"/>
              <a:cs typeface="Lobster"/>
              <a:sym typeface="Lobster"/>
            </a:endParaRPr>
          </a:p>
        </p:txBody>
      </p:sp>
      <p:sp>
        <p:nvSpPr>
          <p:cNvPr id="249" name="Google Shape;249;p22"/>
          <p:cNvSpPr txBox="1"/>
          <p:nvPr/>
        </p:nvSpPr>
        <p:spPr>
          <a:xfrm>
            <a:off x="124363" y="3748475"/>
            <a:ext cx="4034100" cy="118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29BA74"/>
                </a:solidFill>
              </a:rPr>
              <a:t>FPNs received</a:t>
            </a:r>
            <a:endParaRPr sz="1200">
              <a:solidFill>
                <a:srgbClr val="29BA74"/>
              </a:solidFill>
            </a:endParaRPr>
          </a:p>
          <a:p>
            <a:pPr marL="0" lvl="0" indent="0" algn="l" rtl="0">
              <a:spcBef>
                <a:spcPts val="0"/>
              </a:spcBef>
              <a:spcAft>
                <a:spcPts val="0"/>
              </a:spcAft>
              <a:buNone/>
            </a:pPr>
            <a:r>
              <a:rPr lang="en-GB" sz="1200"/>
              <a:t>To check for Fixed Penalty Notices issued/received, click on the FPN tile which will display all FPN’s. Completing the date filter will limit the results. The export functionality is available on this tile for further analysis.</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pic>
        <p:nvPicPr>
          <p:cNvPr id="254" name="Google Shape;254;p23"/>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55" name="Google Shape;255;p23"/>
          <p:cNvSpPr txBox="1"/>
          <p:nvPr/>
        </p:nvSpPr>
        <p:spPr>
          <a:xfrm>
            <a:off x="314150" y="3870525"/>
            <a:ext cx="8530800" cy="843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GB" b="0" i="0" u="none" strike="noStrike" cap="none" dirty="0">
                <a:solidFill>
                  <a:srgbClr val="FFFFFF"/>
                </a:solidFill>
                <a:latin typeface="Arial"/>
                <a:ea typeface="Arial"/>
                <a:cs typeface="Arial"/>
                <a:sym typeface="Arial"/>
              </a:rPr>
              <a:t>You can find the process in practice of adding an activity to record a S58 restriction</a:t>
            </a:r>
            <a:r>
              <a:rPr lang="en-GB" dirty="0">
                <a:solidFill>
                  <a:srgbClr val="FFFFFF"/>
                </a:solidFill>
              </a:rPr>
              <a:t>:</a:t>
            </a:r>
            <a:endParaRPr dirty="0">
              <a:solidFill>
                <a:srgbClr val="FFFFFF"/>
              </a:solidFill>
            </a:endParaRPr>
          </a:p>
          <a:p>
            <a:pPr marL="0" lvl="0" indent="457200" algn="l" rtl="0">
              <a:spcBef>
                <a:spcPts val="1000"/>
              </a:spcBef>
              <a:spcAft>
                <a:spcPts val="0"/>
              </a:spcAft>
              <a:buClr>
                <a:srgbClr val="000000"/>
              </a:buClr>
              <a:buSzPts val="1200"/>
              <a:buFont typeface="Arial"/>
              <a:buNone/>
            </a:pPr>
            <a:r>
              <a:rPr lang="en-GB" u="sng" dirty="0">
                <a:solidFill>
                  <a:schemeClr val="bg1"/>
                </a:solidFill>
                <a:hlinkClick r:id="rId4">
                  <a:extLst>
                    <a:ext uri="{A12FA001-AC4F-418D-AE19-62706E023703}">
                      <ahyp:hlinkClr xmlns:ahyp="http://schemas.microsoft.com/office/drawing/2018/hyperlinkcolor" val="tx"/>
                    </a:ext>
                  </a:extLst>
                </a:hlinkClick>
              </a:rPr>
              <a:t>Adding an activity to S58s</a:t>
            </a:r>
            <a:endParaRPr dirty="0">
              <a:solidFill>
                <a:schemeClr val="bg1"/>
              </a:solidFill>
            </a:endParaRPr>
          </a:p>
          <a:p>
            <a:pPr marL="0" marR="0" lvl="0" indent="0" algn="l" rtl="0">
              <a:lnSpc>
                <a:spcPct val="100000"/>
              </a:lnSpc>
              <a:spcBef>
                <a:spcPts val="0"/>
              </a:spcBef>
              <a:spcAft>
                <a:spcPts val="0"/>
              </a:spcAft>
              <a:buClr>
                <a:srgbClr val="000000"/>
              </a:buClr>
              <a:buSzPts val="1200"/>
              <a:buFont typeface="Arial"/>
              <a:buNone/>
            </a:pPr>
            <a:endParaRPr b="0" i="0" u="none" strike="noStrike" cap="none" dirty="0">
              <a:solidFill>
                <a:srgbClr val="000000"/>
              </a:solidFill>
              <a:latin typeface="Arial"/>
              <a:ea typeface="Arial"/>
              <a:cs typeface="Arial"/>
              <a:sym typeface="Arial"/>
            </a:endParaRPr>
          </a:p>
          <a:p>
            <a:pPr marL="285750" marR="0" lvl="0" indent="-209550" algn="l" rtl="0">
              <a:lnSpc>
                <a:spcPct val="100000"/>
              </a:lnSpc>
              <a:spcBef>
                <a:spcPts val="0"/>
              </a:spcBef>
              <a:spcAft>
                <a:spcPts val="0"/>
              </a:spcAft>
              <a:buClr>
                <a:srgbClr val="000000"/>
              </a:buClr>
              <a:buSzPts val="1200"/>
              <a:buFont typeface="Arial"/>
              <a:buNone/>
            </a:pPr>
            <a:endParaRPr b="0" i="0" u="none" strike="noStrike" cap="none" dirty="0">
              <a:solidFill>
                <a:srgbClr val="000000"/>
              </a:solidFill>
              <a:latin typeface="Arial"/>
              <a:ea typeface="Arial"/>
              <a:cs typeface="Arial"/>
              <a:sym typeface="Arial"/>
            </a:endParaRPr>
          </a:p>
          <a:p>
            <a:pPr marL="285750" marR="0" lvl="0" indent="-209550" algn="l" rtl="0">
              <a:lnSpc>
                <a:spcPct val="100000"/>
              </a:lnSpc>
              <a:spcBef>
                <a:spcPts val="0"/>
              </a:spcBef>
              <a:spcAft>
                <a:spcPts val="0"/>
              </a:spcAft>
              <a:buClr>
                <a:srgbClr val="000000"/>
              </a:buClr>
              <a:buSzPts val="1200"/>
              <a:buFont typeface="Arial"/>
              <a:buNone/>
            </a:pPr>
            <a:endParaRPr b="0" i="0" u="none" strike="noStrike" cap="none" dirty="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200"/>
              <a:buFont typeface="Arial"/>
              <a:buNone/>
            </a:pPr>
            <a:endParaRPr b="0" i="0" u="none" strike="noStrike" cap="none" dirty="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200"/>
              <a:buFont typeface="Arial"/>
              <a:buNone/>
            </a:pPr>
            <a:endParaRPr b="0" i="0" u="none" strike="noStrike" cap="none" dirty="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200"/>
              <a:buFont typeface="Arial"/>
              <a:buNone/>
            </a:pPr>
            <a:endParaRPr b="0" i="0" u="none" strike="noStrike" cap="none" dirty="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200"/>
              <a:buFont typeface="Arial"/>
              <a:buNone/>
            </a:pPr>
            <a:endParaRPr b="0" i="0" u="none" strike="noStrike" cap="none" dirty="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200"/>
              <a:buFont typeface="Arial"/>
              <a:buNone/>
            </a:pPr>
            <a:endParaRPr b="0" i="0" u="none" strike="noStrike" cap="none" dirty="0">
              <a:solidFill>
                <a:srgbClr val="000000"/>
              </a:solidFill>
              <a:latin typeface="Arial"/>
              <a:ea typeface="Arial"/>
              <a:cs typeface="Arial"/>
              <a:sym typeface="Arial"/>
            </a:endParaRPr>
          </a:p>
          <a:p>
            <a:pPr marL="171450" marR="0" lvl="0" indent="-171450" algn="l" rtl="0">
              <a:lnSpc>
                <a:spcPct val="100000"/>
              </a:lnSpc>
              <a:spcBef>
                <a:spcPts val="0"/>
              </a:spcBef>
              <a:spcAft>
                <a:spcPts val="0"/>
              </a:spcAft>
              <a:buClr>
                <a:srgbClr val="000000"/>
              </a:buClr>
              <a:buSzPts val="1200"/>
              <a:buFont typeface="Arial"/>
              <a:buNone/>
            </a:pPr>
            <a:endParaRPr b="0" i="0" u="none" strike="noStrike" cap="none" dirty="0">
              <a:solidFill>
                <a:srgbClr val="000000"/>
              </a:solidFill>
              <a:latin typeface="Arial"/>
              <a:ea typeface="Arial"/>
              <a:cs typeface="Arial"/>
              <a:sym typeface="Arial"/>
            </a:endParaRPr>
          </a:p>
        </p:txBody>
      </p:sp>
      <p:sp>
        <p:nvSpPr>
          <p:cNvPr id="256" name="Google Shape;256;p23"/>
          <p:cNvSpPr txBox="1">
            <a:spLocks noGrp="1"/>
          </p:cNvSpPr>
          <p:nvPr>
            <p:ph type="title"/>
          </p:nvPr>
        </p:nvSpPr>
        <p:spPr>
          <a:xfrm>
            <a:off x="5333600" y="215925"/>
            <a:ext cx="3637800" cy="50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GB" sz="3000" b="1">
                <a:solidFill>
                  <a:srgbClr val="FFFFFF"/>
                </a:solidFill>
                <a:latin typeface="Lobster"/>
                <a:ea typeface="Lobster"/>
                <a:cs typeface="Lobster"/>
                <a:sym typeface="Lobster"/>
              </a:rPr>
              <a:t>Section 58s</a:t>
            </a:r>
            <a:endParaRPr sz="3000" b="1">
              <a:solidFill>
                <a:srgbClr val="FFFFFF"/>
              </a:solidFill>
              <a:latin typeface="Lobster"/>
              <a:ea typeface="Lobster"/>
              <a:cs typeface="Lobster"/>
              <a:sym typeface="Lobster"/>
            </a:endParaRPr>
          </a:p>
        </p:txBody>
      </p:sp>
      <p:pic>
        <p:nvPicPr>
          <p:cNvPr id="257" name="Google Shape;257;p23"/>
          <p:cNvPicPr preferRelativeResize="0"/>
          <p:nvPr/>
        </p:nvPicPr>
        <p:blipFill>
          <a:blip r:embed="rId5">
            <a:alphaModFix/>
          </a:blip>
          <a:stretch>
            <a:fillRect/>
          </a:stretch>
        </p:blipFill>
        <p:spPr>
          <a:xfrm>
            <a:off x="462026" y="4214176"/>
            <a:ext cx="331924" cy="331924"/>
          </a:xfrm>
          <a:prstGeom prst="rect">
            <a:avLst/>
          </a:prstGeom>
          <a:noFill/>
          <a:ln>
            <a:noFill/>
          </a:ln>
        </p:spPr>
      </p:pic>
      <p:sp>
        <p:nvSpPr>
          <p:cNvPr id="258" name="Google Shape;258;p23"/>
          <p:cNvSpPr/>
          <p:nvPr/>
        </p:nvSpPr>
        <p:spPr>
          <a:xfrm>
            <a:off x="360050" y="756525"/>
            <a:ext cx="1752214" cy="350100"/>
          </a:xfrm>
          <a:prstGeom prst="wedgeRoundRectCallout">
            <a:avLst>
              <a:gd name="adj1" fmla="val -33507"/>
              <a:gd name="adj2" fmla="val 73990"/>
              <a:gd name="adj3" fmla="val 16667"/>
            </a:avLst>
          </a:prstGeom>
          <a:solidFill>
            <a:srgbClr val="FFFFFF"/>
          </a:solidFill>
          <a:ln w="9525" cap="flat" cmpd="sng">
            <a:solidFill>
              <a:srgbClr val="CCCCCC"/>
            </a:solidFill>
            <a:prstDash val="solid"/>
            <a:miter lim="800000"/>
            <a:headEnd type="none" w="sm" len="sm"/>
            <a:tailEnd type="none" w="sm" len="sm"/>
          </a:ln>
          <a:effectLst>
            <a:outerShdw blurRad="63500" dist="38100" dir="2700000" algn="ctr" rotWithShape="0">
              <a:srgbClr val="000000"/>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Verdana"/>
              <a:buNone/>
            </a:pPr>
            <a:r>
              <a:rPr lang="en-GB" sz="1800" b="1">
                <a:solidFill>
                  <a:srgbClr val="29BA74"/>
                </a:solidFill>
                <a:latin typeface="Lobster"/>
                <a:ea typeface="Lobster"/>
                <a:cs typeface="Lobster"/>
                <a:sym typeface="Lobster"/>
              </a:rPr>
              <a:t>Did you know…?</a:t>
            </a:r>
            <a:endParaRPr sz="1800" b="1" strike="noStrike" cap="none">
              <a:solidFill>
                <a:srgbClr val="29BA74"/>
              </a:solidFill>
              <a:latin typeface="Lobster"/>
              <a:ea typeface="Lobster"/>
              <a:cs typeface="Lobster"/>
              <a:sym typeface="Lobster"/>
            </a:endParaRPr>
          </a:p>
        </p:txBody>
      </p:sp>
      <p:sp>
        <p:nvSpPr>
          <p:cNvPr id="259" name="Google Shape;259;p23"/>
          <p:cNvSpPr/>
          <p:nvPr/>
        </p:nvSpPr>
        <p:spPr>
          <a:xfrm>
            <a:off x="216175" y="3124125"/>
            <a:ext cx="2217600" cy="649500"/>
          </a:xfrm>
          <a:prstGeom prst="foldedCorner">
            <a:avLst>
              <a:gd name="adj" fmla="val 16667"/>
            </a:avLst>
          </a:prstGeom>
          <a:solidFill>
            <a:srgbClr val="FFFFFF"/>
          </a:solidFill>
          <a:ln w="19050" cap="flat" cmpd="sng">
            <a:solidFill>
              <a:srgbClr val="43434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23"/>
          <p:cNvGrpSpPr/>
          <p:nvPr/>
        </p:nvGrpSpPr>
        <p:grpSpPr>
          <a:xfrm>
            <a:off x="292374" y="3211935"/>
            <a:ext cx="282486" cy="337786"/>
            <a:chOff x="1236141" y="4393915"/>
            <a:chExt cx="749300" cy="895985"/>
          </a:xfrm>
        </p:grpSpPr>
        <p:sp>
          <p:nvSpPr>
            <p:cNvPr id="261" name="Google Shape;261;p23"/>
            <p:cNvSpPr/>
            <p:nvPr/>
          </p:nvSpPr>
          <p:spPr>
            <a:xfrm>
              <a:off x="1236141" y="4393915"/>
              <a:ext cx="749300" cy="895985"/>
            </a:xfrm>
            <a:custGeom>
              <a:avLst/>
              <a:gdLst/>
              <a:ahLst/>
              <a:cxnLst/>
              <a:rect l="l" t="t" r="r" b="b"/>
              <a:pathLst>
                <a:path w="749300" h="895985" extrusionOk="0">
                  <a:moveTo>
                    <a:pt x="362530" y="0"/>
                  </a:moveTo>
                  <a:lnTo>
                    <a:pt x="316899" y="4692"/>
                  </a:lnTo>
                  <a:lnTo>
                    <a:pt x="272049" y="14507"/>
                  </a:lnTo>
                  <a:lnTo>
                    <a:pt x="228684" y="29477"/>
                  </a:lnTo>
                  <a:lnTo>
                    <a:pt x="187504" y="49634"/>
                  </a:lnTo>
                  <a:lnTo>
                    <a:pt x="149212" y="75011"/>
                  </a:lnTo>
                  <a:lnTo>
                    <a:pt x="104714" y="117232"/>
                  </a:lnTo>
                  <a:lnTo>
                    <a:pt x="67589" y="163682"/>
                  </a:lnTo>
                  <a:lnTo>
                    <a:pt x="46380" y="202428"/>
                  </a:lnTo>
                  <a:lnTo>
                    <a:pt x="27375" y="244076"/>
                  </a:lnTo>
                  <a:lnTo>
                    <a:pt x="12215" y="287608"/>
                  </a:lnTo>
                  <a:lnTo>
                    <a:pt x="2542" y="332011"/>
                  </a:lnTo>
                  <a:lnTo>
                    <a:pt x="0" y="376268"/>
                  </a:lnTo>
                  <a:lnTo>
                    <a:pt x="2634" y="406493"/>
                  </a:lnTo>
                  <a:lnTo>
                    <a:pt x="15276" y="466795"/>
                  </a:lnTo>
                  <a:lnTo>
                    <a:pt x="31560" y="518564"/>
                  </a:lnTo>
                  <a:lnTo>
                    <a:pt x="47879" y="559085"/>
                  </a:lnTo>
                  <a:lnTo>
                    <a:pt x="67386" y="597317"/>
                  </a:lnTo>
                  <a:lnTo>
                    <a:pt x="81641" y="624919"/>
                  </a:lnTo>
                  <a:lnTo>
                    <a:pt x="106984" y="674718"/>
                  </a:lnTo>
                  <a:lnTo>
                    <a:pt x="126695" y="722232"/>
                  </a:lnTo>
                  <a:lnTo>
                    <a:pt x="142176" y="767631"/>
                  </a:lnTo>
                  <a:lnTo>
                    <a:pt x="150095" y="816726"/>
                  </a:lnTo>
                  <a:lnTo>
                    <a:pt x="152031" y="829569"/>
                  </a:lnTo>
                  <a:lnTo>
                    <a:pt x="164706" y="867580"/>
                  </a:lnTo>
                  <a:lnTo>
                    <a:pt x="202717" y="894326"/>
                  </a:lnTo>
                  <a:lnTo>
                    <a:pt x="409824" y="895954"/>
                  </a:lnTo>
                  <a:lnTo>
                    <a:pt x="524218" y="895288"/>
                  </a:lnTo>
                  <a:lnTo>
                    <a:pt x="562041" y="887468"/>
                  </a:lnTo>
                  <a:lnTo>
                    <a:pt x="588395" y="856562"/>
                  </a:lnTo>
                  <a:lnTo>
                    <a:pt x="599158" y="814087"/>
                  </a:lnTo>
                  <a:lnTo>
                    <a:pt x="229095" y="814075"/>
                  </a:lnTo>
                  <a:lnTo>
                    <a:pt x="222139" y="765618"/>
                  </a:lnTo>
                  <a:lnTo>
                    <a:pt x="208920" y="718465"/>
                  </a:lnTo>
                  <a:lnTo>
                    <a:pt x="191114" y="672287"/>
                  </a:lnTo>
                  <a:lnTo>
                    <a:pt x="170399" y="626755"/>
                  </a:lnTo>
                  <a:lnTo>
                    <a:pt x="148450" y="581542"/>
                  </a:lnTo>
                  <a:lnTo>
                    <a:pt x="126944" y="536320"/>
                  </a:lnTo>
                  <a:lnTo>
                    <a:pt x="107559" y="490760"/>
                  </a:lnTo>
                  <a:lnTo>
                    <a:pt x="91971" y="444534"/>
                  </a:lnTo>
                  <a:lnTo>
                    <a:pt x="81856" y="397314"/>
                  </a:lnTo>
                  <a:lnTo>
                    <a:pt x="78892" y="348772"/>
                  </a:lnTo>
                  <a:lnTo>
                    <a:pt x="83977" y="303498"/>
                  </a:lnTo>
                  <a:lnTo>
                    <a:pt x="96606" y="259765"/>
                  </a:lnTo>
                  <a:lnTo>
                    <a:pt x="116098" y="218515"/>
                  </a:lnTo>
                  <a:lnTo>
                    <a:pt x="141772" y="180684"/>
                  </a:lnTo>
                  <a:lnTo>
                    <a:pt x="172946" y="147214"/>
                  </a:lnTo>
                  <a:lnTo>
                    <a:pt x="208940" y="119042"/>
                  </a:lnTo>
                  <a:lnTo>
                    <a:pt x="248537" y="96960"/>
                  </a:lnTo>
                  <a:lnTo>
                    <a:pt x="289518" y="81613"/>
                  </a:lnTo>
                  <a:lnTo>
                    <a:pt x="331286" y="72690"/>
                  </a:lnTo>
                  <a:lnTo>
                    <a:pt x="373242" y="69879"/>
                  </a:lnTo>
                  <a:lnTo>
                    <a:pt x="591872" y="69879"/>
                  </a:lnTo>
                  <a:lnTo>
                    <a:pt x="580715" y="61272"/>
                  </a:lnTo>
                  <a:lnTo>
                    <a:pt x="541067" y="37711"/>
                  </a:lnTo>
                  <a:lnTo>
                    <a:pt x="498812" y="19355"/>
                  </a:lnTo>
                  <a:lnTo>
                    <a:pt x="454389" y="6739"/>
                  </a:lnTo>
                  <a:lnTo>
                    <a:pt x="408241" y="398"/>
                  </a:lnTo>
                  <a:lnTo>
                    <a:pt x="362530" y="0"/>
                  </a:lnTo>
                  <a:close/>
                </a:path>
                <a:path w="749300" h="895985" extrusionOk="0">
                  <a:moveTo>
                    <a:pt x="379031" y="548378"/>
                  </a:moveTo>
                  <a:lnTo>
                    <a:pt x="346303" y="570019"/>
                  </a:lnTo>
                  <a:lnTo>
                    <a:pt x="338912" y="610659"/>
                  </a:lnTo>
                  <a:lnTo>
                    <a:pt x="339514" y="662036"/>
                  </a:lnTo>
                  <a:lnTo>
                    <a:pt x="341664" y="764519"/>
                  </a:lnTo>
                  <a:lnTo>
                    <a:pt x="342239" y="814087"/>
                  </a:lnTo>
                  <a:lnTo>
                    <a:pt x="413664" y="814087"/>
                  </a:lnTo>
                  <a:lnTo>
                    <a:pt x="414136" y="761992"/>
                  </a:lnTo>
                  <a:lnTo>
                    <a:pt x="415541" y="662036"/>
                  </a:lnTo>
                  <a:lnTo>
                    <a:pt x="415867" y="624919"/>
                  </a:lnTo>
                  <a:lnTo>
                    <a:pt x="415938" y="610659"/>
                  </a:lnTo>
                  <a:lnTo>
                    <a:pt x="414026" y="590078"/>
                  </a:lnTo>
                  <a:lnTo>
                    <a:pt x="407592" y="569741"/>
                  </a:lnTo>
                  <a:lnTo>
                    <a:pt x="396116" y="554426"/>
                  </a:lnTo>
                  <a:lnTo>
                    <a:pt x="379031" y="548378"/>
                  </a:lnTo>
                  <a:close/>
                </a:path>
                <a:path w="749300" h="895985" extrusionOk="0">
                  <a:moveTo>
                    <a:pt x="591872" y="69879"/>
                  </a:moveTo>
                  <a:lnTo>
                    <a:pt x="373242" y="69879"/>
                  </a:lnTo>
                  <a:lnTo>
                    <a:pt x="414788" y="72868"/>
                  </a:lnTo>
                  <a:lnTo>
                    <a:pt x="455324" y="81346"/>
                  </a:lnTo>
                  <a:lnTo>
                    <a:pt x="494254" y="95001"/>
                  </a:lnTo>
                  <a:lnTo>
                    <a:pt x="530977" y="113522"/>
                  </a:lnTo>
                  <a:lnTo>
                    <a:pt x="564896" y="136597"/>
                  </a:lnTo>
                  <a:lnTo>
                    <a:pt x="595413" y="163914"/>
                  </a:lnTo>
                  <a:lnTo>
                    <a:pt x="621928" y="195162"/>
                  </a:lnTo>
                  <a:lnTo>
                    <a:pt x="643844" y="230029"/>
                  </a:lnTo>
                  <a:lnTo>
                    <a:pt x="660562" y="268204"/>
                  </a:lnTo>
                  <a:lnTo>
                    <a:pt x="671484" y="309374"/>
                  </a:lnTo>
                  <a:lnTo>
                    <a:pt x="676011" y="353230"/>
                  </a:lnTo>
                  <a:lnTo>
                    <a:pt x="673544" y="399458"/>
                  </a:lnTo>
                  <a:lnTo>
                    <a:pt x="663565" y="447243"/>
                  </a:lnTo>
                  <a:lnTo>
                    <a:pt x="647578" y="493533"/>
                  </a:lnTo>
                  <a:lnTo>
                    <a:pt x="627486" y="538767"/>
                  </a:lnTo>
                  <a:lnTo>
                    <a:pt x="605192" y="583387"/>
                  </a:lnTo>
                  <a:lnTo>
                    <a:pt x="582598" y="627832"/>
                  </a:lnTo>
                  <a:lnTo>
                    <a:pt x="561605" y="672543"/>
                  </a:lnTo>
                  <a:lnTo>
                    <a:pt x="544118" y="717958"/>
                  </a:lnTo>
                  <a:lnTo>
                    <a:pt x="532037" y="764519"/>
                  </a:lnTo>
                  <a:lnTo>
                    <a:pt x="527265" y="812665"/>
                  </a:lnTo>
                  <a:lnTo>
                    <a:pt x="413664" y="814087"/>
                  </a:lnTo>
                  <a:lnTo>
                    <a:pt x="599160" y="814075"/>
                  </a:lnTo>
                  <a:lnTo>
                    <a:pt x="599985" y="807331"/>
                  </a:lnTo>
                  <a:lnTo>
                    <a:pt x="601281" y="795257"/>
                  </a:lnTo>
                  <a:lnTo>
                    <a:pt x="602843" y="784501"/>
                  </a:lnTo>
                  <a:lnTo>
                    <a:pt x="605332" y="774667"/>
                  </a:lnTo>
                  <a:lnTo>
                    <a:pt x="609549" y="761992"/>
                  </a:lnTo>
                  <a:lnTo>
                    <a:pt x="612368" y="752150"/>
                  </a:lnTo>
                  <a:lnTo>
                    <a:pt x="636296" y="693743"/>
                  </a:lnTo>
                  <a:lnTo>
                    <a:pt x="650725" y="659755"/>
                  </a:lnTo>
                  <a:lnTo>
                    <a:pt x="661464" y="637119"/>
                  </a:lnTo>
                  <a:lnTo>
                    <a:pt x="674319" y="612767"/>
                  </a:lnTo>
                  <a:lnTo>
                    <a:pt x="696183" y="569318"/>
                  </a:lnTo>
                  <a:lnTo>
                    <a:pt x="715673" y="523931"/>
                  </a:lnTo>
                  <a:lnTo>
                    <a:pt x="731690" y="477007"/>
                  </a:lnTo>
                  <a:lnTo>
                    <a:pt x="743137" y="428949"/>
                  </a:lnTo>
                  <a:lnTo>
                    <a:pt x="748916" y="380157"/>
                  </a:lnTo>
                  <a:lnTo>
                    <a:pt x="747928" y="331035"/>
                  </a:lnTo>
                  <a:lnTo>
                    <a:pt x="739076" y="281983"/>
                  </a:lnTo>
                  <a:lnTo>
                    <a:pt x="724358" y="238427"/>
                  </a:lnTo>
                  <a:lnTo>
                    <a:pt x="704381" y="196866"/>
                  </a:lnTo>
                  <a:lnTo>
                    <a:pt x="679587" y="157835"/>
                  </a:lnTo>
                  <a:lnTo>
                    <a:pt x="650416" y="121869"/>
                  </a:lnTo>
                  <a:lnTo>
                    <a:pt x="617312" y="89503"/>
                  </a:lnTo>
                  <a:lnTo>
                    <a:pt x="591872" y="69879"/>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62" name="Google Shape;262;p23"/>
            <p:cNvSpPr/>
            <p:nvPr/>
          </p:nvSpPr>
          <p:spPr>
            <a:xfrm>
              <a:off x="1497336" y="4681499"/>
              <a:ext cx="252900" cy="220200"/>
            </a:xfrm>
            <a:prstGeom prst="rect">
              <a:avLst/>
            </a:pr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63" name="Google Shape;263;p23"/>
            <p:cNvSpPr/>
            <p:nvPr/>
          </p:nvSpPr>
          <p:spPr>
            <a:xfrm>
              <a:off x="1332002" y="4471390"/>
              <a:ext cx="598805" cy="744220"/>
            </a:xfrm>
            <a:custGeom>
              <a:avLst/>
              <a:gdLst/>
              <a:ahLst/>
              <a:cxnLst/>
              <a:rect l="l" t="t" r="r" b="b"/>
              <a:pathLst>
                <a:path w="598805" h="744220" extrusionOk="0">
                  <a:moveTo>
                    <a:pt x="568247" y="428663"/>
                  </a:moveTo>
                  <a:lnTo>
                    <a:pt x="582106" y="387356"/>
                  </a:lnTo>
                  <a:lnTo>
                    <a:pt x="593584" y="342087"/>
                  </a:lnTo>
                  <a:lnTo>
                    <a:pt x="598213" y="291706"/>
                  </a:lnTo>
                  <a:lnTo>
                    <a:pt x="593777" y="242492"/>
                  </a:lnTo>
                  <a:lnTo>
                    <a:pt x="580536" y="194770"/>
                  </a:lnTo>
                  <a:lnTo>
                    <a:pt x="558748" y="148869"/>
                  </a:lnTo>
                  <a:lnTo>
                    <a:pt x="521922" y="98324"/>
                  </a:lnTo>
                  <a:lnTo>
                    <a:pt x="485888" y="64401"/>
                  </a:lnTo>
                  <a:lnTo>
                    <a:pt x="447237" y="38416"/>
                  </a:lnTo>
                  <a:lnTo>
                    <a:pt x="406041" y="20033"/>
                  </a:lnTo>
                  <a:lnTo>
                    <a:pt x="362738" y="8203"/>
                  </a:lnTo>
                  <a:lnTo>
                    <a:pt x="317766" y="1875"/>
                  </a:lnTo>
                  <a:lnTo>
                    <a:pt x="271562" y="0"/>
                  </a:lnTo>
                  <a:lnTo>
                    <a:pt x="224797" y="4881"/>
                  </a:lnTo>
                  <a:lnTo>
                    <a:pt x="180472" y="18771"/>
                  </a:lnTo>
                  <a:lnTo>
                    <a:pt x="139329" y="40541"/>
                  </a:lnTo>
                  <a:lnTo>
                    <a:pt x="102109" y="69061"/>
                  </a:lnTo>
                  <a:lnTo>
                    <a:pt x="69553" y="103199"/>
                  </a:lnTo>
                  <a:lnTo>
                    <a:pt x="42402" y="141826"/>
                  </a:lnTo>
                  <a:lnTo>
                    <a:pt x="21395" y="183813"/>
                  </a:lnTo>
                  <a:lnTo>
                    <a:pt x="7275" y="228028"/>
                  </a:lnTo>
                  <a:lnTo>
                    <a:pt x="0" y="281088"/>
                  </a:lnTo>
                  <a:lnTo>
                    <a:pt x="214" y="298792"/>
                  </a:lnTo>
                  <a:lnTo>
                    <a:pt x="5353" y="340853"/>
                  </a:lnTo>
                  <a:lnTo>
                    <a:pt x="15332" y="382824"/>
                  </a:lnTo>
                  <a:lnTo>
                    <a:pt x="29366" y="423692"/>
                  </a:lnTo>
                  <a:lnTo>
                    <a:pt x="46671" y="462445"/>
                  </a:lnTo>
                  <a:lnTo>
                    <a:pt x="69097" y="507177"/>
                  </a:lnTo>
                  <a:lnTo>
                    <a:pt x="91173" y="552671"/>
                  </a:lnTo>
                  <a:lnTo>
                    <a:pt x="111660" y="599012"/>
                  </a:lnTo>
                  <a:lnTo>
                    <a:pt x="129317" y="646289"/>
                  </a:lnTo>
                  <a:lnTo>
                    <a:pt x="142903" y="694586"/>
                  </a:lnTo>
                  <a:lnTo>
                    <a:pt x="151179" y="743991"/>
                  </a:lnTo>
                  <a:lnTo>
                    <a:pt x="264323" y="743991"/>
                  </a:lnTo>
                  <a:lnTo>
                    <a:pt x="264235" y="609951"/>
                  </a:lnTo>
                  <a:lnTo>
                    <a:pt x="264190" y="541113"/>
                  </a:lnTo>
                  <a:lnTo>
                    <a:pt x="264173" y="515736"/>
                  </a:lnTo>
                  <a:lnTo>
                    <a:pt x="264171" y="512076"/>
                  </a:lnTo>
                  <a:lnTo>
                    <a:pt x="265741" y="501998"/>
                  </a:lnTo>
                  <a:lnTo>
                    <a:pt x="270162" y="492571"/>
                  </a:lnTo>
                  <a:lnTo>
                    <a:pt x="276969" y="485117"/>
                  </a:lnTo>
                  <a:lnTo>
                    <a:pt x="285698" y="480961"/>
                  </a:lnTo>
                  <a:lnTo>
                    <a:pt x="308468" y="480462"/>
                  </a:lnTo>
                  <a:lnTo>
                    <a:pt x="323204" y="488976"/>
                  </a:lnTo>
                  <a:lnTo>
                    <a:pt x="331753" y="503637"/>
                  </a:lnTo>
                  <a:lnTo>
                    <a:pt x="335964" y="521576"/>
                  </a:lnTo>
                  <a:lnTo>
                    <a:pt x="336820" y="562567"/>
                  </a:lnTo>
                  <a:lnTo>
                    <a:pt x="336647" y="638333"/>
                  </a:lnTo>
                  <a:lnTo>
                    <a:pt x="336078" y="711328"/>
                  </a:lnTo>
                  <a:lnTo>
                    <a:pt x="335748" y="744004"/>
                  </a:lnTo>
                  <a:lnTo>
                    <a:pt x="401424" y="743181"/>
                  </a:lnTo>
                  <a:lnTo>
                    <a:pt x="435151" y="742759"/>
                  </a:lnTo>
                  <a:lnTo>
                    <a:pt x="447580" y="742603"/>
                  </a:lnTo>
                  <a:lnTo>
                    <a:pt x="449362" y="742581"/>
                  </a:lnTo>
                  <a:lnTo>
                    <a:pt x="453535" y="708929"/>
                  </a:lnTo>
                  <a:lnTo>
                    <a:pt x="465834" y="653554"/>
                  </a:lnTo>
                  <a:lnTo>
                    <a:pt x="487477" y="595879"/>
                  </a:lnTo>
                  <a:lnTo>
                    <a:pt x="515453" y="537413"/>
                  </a:lnTo>
                  <a:lnTo>
                    <a:pt x="531273" y="506613"/>
                  </a:lnTo>
                  <a:lnTo>
                    <a:pt x="548580" y="470765"/>
                  </a:lnTo>
                  <a:lnTo>
                    <a:pt x="562522" y="441052"/>
                  </a:lnTo>
                  <a:lnTo>
                    <a:pt x="568247" y="428663"/>
                  </a:lnTo>
                  <a:close/>
                </a:path>
              </a:pathLst>
            </a:custGeom>
            <a:solidFill>
              <a:srgbClr val="FFFFFF"/>
            </a:solid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nvGrpSpPr>
          <p:cNvPr id="264" name="Google Shape;264;p23"/>
          <p:cNvGrpSpPr/>
          <p:nvPr/>
        </p:nvGrpSpPr>
        <p:grpSpPr>
          <a:xfrm>
            <a:off x="360042" y="3568534"/>
            <a:ext cx="151192" cy="100926"/>
            <a:chOff x="1415630" y="5339800"/>
            <a:chExt cx="401041" cy="267709"/>
          </a:xfrm>
        </p:grpSpPr>
        <p:sp>
          <p:nvSpPr>
            <p:cNvPr id="265" name="Google Shape;265;p23"/>
            <p:cNvSpPr/>
            <p:nvPr/>
          </p:nvSpPr>
          <p:spPr>
            <a:xfrm>
              <a:off x="1415630" y="5339800"/>
              <a:ext cx="374650" cy="260985"/>
            </a:xfrm>
            <a:custGeom>
              <a:avLst/>
              <a:gdLst/>
              <a:ahLst/>
              <a:cxnLst/>
              <a:rect l="l" t="t" r="r" b="b"/>
              <a:pathLst>
                <a:path w="374650" h="260985" extrusionOk="0">
                  <a:moveTo>
                    <a:pt x="78136" y="0"/>
                  </a:moveTo>
                  <a:lnTo>
                    <a:pt x="27457" y="4752"/>
                  </a:lnTo>
                  <a:lnTo>
                    <a:pt x="2108" y="32210"/>
                  </a:lnTo>
                  <a:lnTo>
                    <a:pt x="2174" y="40652"/>
                  </a:lnTo>
                  <a:lnTo>
                    <a:pt x="28307" y="76873"/>
                  </a:lnTo>
                  <a:lnTo>
                    <a:pt x="31673" y="78654"/>
                  </a:lnTo>
                  <a:lnTo>
                    <a:pt x="18178" y="84927"/>
                  </a:lnTo>
                  <a:lnTo>
                    <a:pt x="0" y="115611"/>
                  </a:lnTo>
                  <a:lnTo>
                    <a:pt x="4216" y="130394"/>
                  </a:lnTo>
                  <a:lnTo>
                    <a:pt x="6337" y="135677"/>
                  </a:lnTo>
                  <a:lnTo>
                    <a:pt x="16891" y="144122"/>
                  </a:lnTo>
                  <a:lnTo>
                    <a:pt x="19011" y="145176"/>
                  </a:lnTo>
                  <a:lnTo>
                    <a:pt x="29565" y="149405"/>
                  </a:lnTo>
                  <a:lnTo>
                    <a:pt x="12674" y="156797"/>
                  </a:lnTo>
                  <a:lnTo>
                    <a:pt x="4216" y="169459"/>
                  </a:lnTo>
                  <a:lnTo>
                    <a:pt x="2108" y="180012"/>
                  </a:lnTo>
                  <a:lnTo>
                    <a:pt x="2108" y="187404"/>
                  </a:lnTo>
                  <a:lnTo>
                    <a:pt x="19011" y="218024"/>
                  </a:lnTo>
                  <a:lnTo>
                    <a:pt x="20066" y="222253"/>
                  </a:lnTo>
                  <a:lnTo>
                    <a:pt x="31673" y="223307"/>
                  </a:lnTo>
                  <a:lnTo>
                    <a:pt x="48766" y="224081"/>
                  </a:lnTo>
                  <a:lnTo>
                    <a:pt x="113449" y="225478"/>
                  </a:lnTo>
                  <a:lnTo>
                    <a:pt x="124142" y="237074"/>
                  </a:lnTo>
                  <a:lnTo>
                    <a:pt x="165065" y="257681"/>
                  </a:lnTo>
                  <a:lnTo>
                    <a:pt x="191260" y="260761"/>
                  </a:lnTo>
                  <a:lnTo>
                    <a:pt x="204355" y="259908"/>
                  </a:lnTo>
                  <a:lnTo>
                    <a:pt x="217515" y="256776"/>
                  </a:lnTo>
                  <a:lnTo>
                    <a:pt x="228639" y="251633"/>
                  </a:lnTo>
                  <a:lnTo>
                    <a:pt x="239090" y="245172"/>
                  </a:lnTo>
                  <a:lnTo>
                    <a:pt x="250228" y="238090"/>
                  </a:lnTo>
                  <a:lnTo>
                    <a:pt x="255511" y="234927"/>
                  </a:lnTo>
                  <a:lnTo>
                    <a:pt x="263956" y="225415"/>
                  </a:lnTo>
                  <a:lnTo>
                    <a:pt x="351586" y="223307"/>
                  </a:lnTo>
                  <a:lnTo>
                    <a:pt x="360199" y="218259"/>
                  </a:lnTo>
                  <a:lnTo>
                    <a:pt x="373232" y="186218"/>
                  </a:lnTo>
                  <a:lnTo>
                    <a:pt x="372075" y="177425"/>
                  </a:lnTo>
                  <a:lnTo>
                    <a:pt x="346316" y="150460"/>
                  </a:lnTo>
                  <a:lnTo>
                    <a:pt x="361086" y="145176"/>
                  </a:lnTo>
                  <a:lnTo>
                    <a:pt x="366369" y="137785"/>
                  </a:lnTo>
                  <a:lnTo>
                    <a:pt x="370049" y="130245"/>
                  </a:lnTo>
                  <a:lnTo>
                    <a:pt x="372837" y="120229"/>
                  </a:lnTo>
                  <a:lnTo>
                    <a:pt x="374238" y="110015"/>
                  </a:lnTo>
                  <a:lnTo>
                    <a:pt x="373761" y="101882"/>
                  </a:lnTo>
                  <a:lnTo>
                    <a:pt x="369032" y="92653"/>
                  </a:lnTo>
                  <a:lnTo>
                    <a:pt x="361497" y="86282"/>
                  </a:lnTo>
                  <a:lnTo>
                    <a:pt x="352703" y="81113"/>
                  </a:lnTo>
                  <a:lnTo>
                    <a:pt x="344195" y="75491"/>
                  </a:lnTo>
                  <a:lnTo>
                    <a:pt x="349919" y="72290"/>
                  </a:lnTo>
                  <a:lnTo>
                    <a:pt x="356414" y="69067"/>
                  </a:lnTo>
                  <a:lnTo>
                    <a:pt x="362606" y="65360"/>
                  </a:lnTo>
                  <a:lnTo>
                    <a:pt x="367423" y="60709"/>
                  </a:lnTo>
                  <a:lnTo>
                    <a:pt x="374408" y="42818"/>
                  </a:lnTo>
                  <a:lnTo>
                    <a:pt x="372387" y="24749"/>
                  </a:lnTo>
                  <a:lnTo>
                    <a:pt x="362078" y="10670"/>
                  </a:lnTo>
                  <a:lnTo>
                    <a:pt x="344195" y="4752"/>
                  </a:lnTo>
                  <a:lnTo>
                    <a:pt x="78136" y="0"/>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66" name="Google Shape;266;p23"/>
            <p:cNvSpPr/>
            <p:nvPr/>
          </p:nvSpPr>
          <p:spPr>
            <a:xfrm>
              <a:off x="1442021" y="5348430"/>
              <a:ext cx="374650" cy="259079"/>
            </a:xfrm>
            <a:custGeom>
              <a:avLst/>
              <a:gdLst/>
              <a:ahLst/>
              <a:cxnLst/>
              <a:rect l="l" t="t" r="r" b="b"/>
              <a:pathLst>
                <a:path w="374650" h="259079" extrusionOk="0">
                  <a:moveTo>
                    <a:pt x="344195" y="2816"/>
                  </a:moveTo>
                  <a:lnTo>
                    <a:pt x="321754" y="2376"/>
                  </a:lnTo>
                  <a:lnTo>
                    <a:pt x="265354" y="1408"/>
                  </a:lnTo>
                  <a:lnTo>
                    <a:pt x="191358" y="440"/>
                  </a:lnTo>
                  <a:lnTo>
                    <a:pt x="116132" y="0"/>
                  </a:lnTo>
                  <a:lnTo>
                    <a:pt x="56039" y="616"/>
                  </a:lnTo>
                  <a:lnTo>
                    <a:pt x="17254" y="7997"/>
                  </a:lnTo>
                  <a:lnTo>
                    <a:pt x="2108" y="30273"/>
                  </a:lnTo>
                  <a:lnTo>
                    <a:pt x="2174" y="38716"/>
                  </a:lnTo>
                  <a:lnTo>
                    <a:pt x="28307" y="74947"/>
                  </a:lnTo>
                  <a:lnTo>
                    <a:pt x="31673" y="76730"/>
                  </a:lnTo>
                  <a:lnTo>
                    <a:pt x="18178" y="82996"/>
                  </a:lnTo>
                  <a:lnTo>
                    <a:pt x="10820" y="87284"/>
                  </a:lnTo>
                  <a:lnTo>
                    <a:pt x="7024" y="91571"/>
                  </a:lnTo>
                  <a:lnTo>
                    <a:pt x="4216" y="97837"/>
                  </a:lnTo>
                  <a:lnTo>
                    <a:pt x="0" y="108391"/>
                  </a:lnTo>
                  <a:lnTo>
                    <a:pt x="0" y="113674"/>
                  </a:lnTo>
                  <a:lnTo>
                    <a:pt x="24282" y="145361"/>
                  </a:lnTo>
                  <a:lnTo>
                    <a:pt x="29565" y="147469"/>
                  </a:lnTo>
                  <a:lnTo>
                    <a:pt x="12674" y="154860"/>
                  </a:lnTo>
                  <a:lnTo>
                    <a:pt x="8445" y="161198"/>
                  </a:lnTo>
                  <a:lnTo>
                    <a:pt x="4216" y="167522"/>
                  </a:lnTo>
                  <a:lnTo>
                    <a:pt x="2108" y="178089"/>
                  </a:lnTo>
                  <a:lnTo>
                    <a:pt x="2108" y="185480"/>
                  </a:lnTo>
                  <a:lnTo>
                    <a:pt x="18999" y="216087"/>
                  </a:lnTo>
                  <a:lnTo>
                    <a:pt x="20066" y="220316"/>
                  </a:lnTo>
                  <a:lnTo>
                    <a:pt x="75058" y="222820"/>
                  </a:lnTo>
                  <a:lnTo>
                    <a:pt x="109804" y="223479"/>
                  </a:lnTo>
                  <a:lnTo>
                    <a:pt x="113449" y="223542"/>
                  </a:lnTo>
                  <a:lnTo>
                    <a:pt x="145996" y="249033"/>
                  </a:lnTo>
                  <a:lnTo>
                    <a:pt x="191260" y="258830"/>
                  </a:lnTo>
                  <a:lnTo>
                    <a:pt x="204355" y="257972"/>
                  </a:lnTo>
                  <a:lnTo>
                    <a:pt x="217515" y="254845"/>
                  </a:lnTo>
                  <a:lnTo>
                    <a:pt x="228639" y="249701"/>
                  </a:lnTo>
                  <a:lnTo>
                    <a:pt x="239090" y="243238"/>
                  </a:lnTo>
                  <a:lnTo>
                    <a:pt x="250228" y="236153"/>
                  </a:lnTo>
                  <a:lnTo>
                    <a:pt x="255511" y="232991"/>
                  </a:lnTo>
                  <a:lnTo>
                    <a:pt x="263956" y="223479"/>
                  </a:lnTo>
                  <a:lnTo>
                    <a:pt x="351586" y="221370"/>
                  </a:lnTo>
                  <a:lnTo>
                    <a:pt x="360198" y="216323"/>
                  </a:lnTo>
                  <a:lnTo>
                    <a:pt x="373230" y="184283"/>
                  </a:lnTo>
                  <a:lnTo>
                    <a:pt x="372075" y="175489"/>
                  </a:lnTo>
                  <a:lnTo>
                    <a:pt x="346303" y="148523"/>
                  </a:lnTo>
                  <a:lnTo>
                    <a:pt x="361086" y="143240"/>
                  </a:lnTo>
                  <a:lnTo>
                    <a:pt x="366369" y="135849"/>
                  </a:lnTo>
                  <a:lnTo>
                    <a:pt x="370044" y="128308"/>
                  </a:lnTo>
                  <a:lnTo>
                    <a:pt x="372832" y="118292"/>
                  </a:lnTo>
                  <a:lnTo>
                    <a:pt x="374236" y="108079"/>
                  </a:lnTo>
                  <a:lnTo>
                    <a:pt x="373761" y="99946"/>
                  </a:lnTo>
                  <a:lnTo>
                    <a:pt x="369032" y="90716"/>
                  </a:lnTo>
                  <a:lnTo>
                    <a:pt x="361497" y="84345"/>
                  </a:lnTo>
                  <a:lnTo>
                    <a:pt x="352703" y="79177"/>
                  </a:lnTo>
                  <a:lnTo>
                    <a:pt x="344195" y="73555"/>
                  </a:lnTo>
                  <a:lnTo>
                    <a:pt x="349919" y="70354"/>
                  </a:lnTo>
                  <a:lnTo>
                    <a:pt x="356414" y="67130"/>
                  </a:lnTo>
                  <a:lnTo>
                    <a:pt x="362606" y="63423"/>
                  </a:lnTo>
                  <a:lnTo>
                    <a:pt x="367423" y="58772"/>
                  </a:lnTo>
                  <a:lnTo>
                    <a:pt x="374408" y="40882"/>
                  </a:lnTo>
                  <a:lnTo>
                    <a:pt x="372387" y="22812"/>
                  </a:lnTo>
                  <a:lnTo>
                    <a:pt x="362078" y="8734"/>
                  </a:lnTo>
                  <a:lnTo>
                    <a:pt x="344195" y="2816"/>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sp>
        <p:nvSpPr>
          <p:cNvPr id="267" name="Google Shape;267;p23"/>
          <p:cNvSpPr txBox="1"/>
          <p:nvPr/>
        </p:nvSpPr>
        <p:spPr>
          <a:xfrm>
            <a:off x="613674" y="3231975"/>
            <a:ext cx="1896299" cy="4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rgbClr val="29BA74"/>
                </a:solidFill>
                <a:latin typeface="Lobster"/>
                <a:ea typeface="Lobster"/>
                <a:cs typeface="Lobster"/>
                <a:sym typeface="Lobster"/>
              </a:rPr>
              <a:t>Interim solutions...</a:t>
            </a:r>
            <a:endParaRPr sz="1800" b="1">
              <a:solidFill>
                <a:srgbClr val="29BA74"/>
              </a:solidFill>
              <a:latin typeface="Lobster"/>
              <a:ea typeface="Lobster"/>
              <a:cs typeface="Lobster"/>
              <a:sym typeface="Lobster"/>
            </a:endParaRPr>
          </a:p>
        </p:txBody>
      </p:sp>
      <p:sp>
        <p:nvSpPr>
          <p:cNvPr id="268" name="Google Shape;268;p23"/>
          <p:cNvSpPr txBox="1"/>
          <p:nvPr/>
        </p:nvSpPr>
        <p:spPr>
          <a:xfrm>
            <a:off x="314150" y="1253775"/>
            <a:ext cx="8755200" cy="17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rPr>
              <a:t>Until such time as an exportable list view of activities becomes available in Street Manager, it is strongly recommended Highway Authorities send details of Section 58 restrictions to utility companies via email and are discussed at local coordination meetings.</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r>
              <a:rPr lang="en-GB">
                <a:solidFill>
                  <a:schemeClr val="lt1"/>
                </a:solidFill>
              </a:rPr>
              <a:t>Please note: Section 58 is currently available as an ‘activity type’ when raising a permit. It is highly recommended not to use the permit journey to raise Section 58s as this activity type will be removed from the list in the near future.  </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pic>
        <p:nvPicPr>
          <p:cNvPr id="273" name="Google Shape;273;p24"/>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74" name="Google Shape;274;p24"/>
          <p:cNvSpPr/>
          <p:nvPr/>
        </p:nvSpPr>
        <p:spPr>
          <a:xfrm>
            <a:off x="0" y="2055175"/>
            <a:ext cx="9144000" cy="3088200"/>
          </a:xfrm>
          <a:prstGeom prst="rect">
            <a:avLst/>
          </a:prstGeom>
          <a:solidFill>
            <a:schemeClr val="lt2"/>
          </a:solidFill>
          <a:ln w="9525" cap="flat" cmpd="sng">
            <a:solidFill>
              <a:schemeClr val="lt2"/>
            </a:solidFill>
            <a:prstDash val="solid"/>
            <a:round/>
            <a:headEnd type="none" w="sm" len="sm"/>
            <a:tailEnd type="none" w="sm" len="sm"/>
          </a:ln>
          <a:effectLst>
            <a:outerShdw blurRad="171450" dist="104775"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txBox="1"/>
          <p:nvPr/>
        </p:nvSpPr>
        <p:spPr>
          <a:xfrm>
            <a:off x="269250" y="891001"/>
            <a:ext cx="8605500" cy="1837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100" b="0" i="0" u="none" strike="noStrike" cap="none">
                <a:solidFill>
                  <a:srgbClr val="FFFFFF"/>
                </a:solidFill>
                <a:latin typeface="Arial"/>
                <a:ea typeface="Arial"/>
                <a:cs typeface="Arial"/>
                <a:sym typeface="Arial"/>
              </a:rPr>
              <a:t>Pending functionality to withdraw a previously issued inspection, in instances where an inspection has been issued incorrectly or where a previous inspection outcome has been subsequently withdrawn an inspection type comment should be issued citing the inspection reference i.e. BR6101000208581-INSP-02 stating the reason for withdrawal.  </a:t>
            </a:r>
            <a:endParaRPr sz="11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GB" sz="1100" b="0" i="0" u="none" strike="noStrike" cap="none">
                <a:solidFill>
                  <a:srgbClr val="FFFFFF"/>
                </a:solidFill>
                <a:latin typeface="Arial"/>
                <a:ea typeface="Arial"/>
                <a:cs typeface="Arial"/>
                <a:sym typeface="Arial"/>
              </a:rPr>
              <a:t>A subsequent Routine inspection may be issued as a correction. It is highly recommended where a routine inspection is used as a correction, the initial inspection reference is cited in the additional comments section to be included within the inspection information.</a:t>
            </a:r>
            <a:endParaRPr sz="1100" b="0" i="0" u="none" strike="noStrike" cap="none">
              <a:solidFill>
                <a:srgbClr val="000000"/>
              </a:solidFill>
              <a:latin typeface="Arial"/>
              <a:ea typeface="Arial"/>
              <a:cs typeface="Arial"/>
              <a:sym typeface="Arial"/>
            </a:endParaRPr>
          </a:p>
        </p:txBody>
      </p:sp>
      <p:sp>
        <p:nvSpPr>
          <p:cNvPr id="276" name="Google Shape;276;p24"/>
          <p:cNvSpPr txBox="1">
            <a:spLocks noGrp="1"/>
          </p:cNvSpPr>
          <p:nvPr>
            <p:ph type="title"/>
          </p:nvPr>
        </p:nvSpPr>
        <p:spPr>
          <a:xfrm>
            <a:off x="3651250" y="215925"/>
            <a:ext cx="5319900" cy="509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2800"/>
              <a:buNone/>
            </a:pPr>
            <a:r>
              <a:rPr lang="en-GB" sz="3000" b="1">
                <a:solidFill>
                  <a:srgbClr val="FFFFFF"/>
                </a:solidFill>
                <a:latin typeface="Lobster"/>
                <a:ea typeface="Lobster"/>
                <a:cs typeface="Lobster"/>
                <a:sym typeface="Lobster"/>
              </a:rPr>
              <a:t>Comments</a:t>
            </a:r>
            <a:endParaRPr sz="3000" b="1">
              <a:solidFill>
                <a:srgbClr val="FFFFFF"/>
              </a:solidFill>
              <a:latin typeface="Lobster"/>
              <a:ea typeface="Lobster"/>
              <a:cs typeface="Lobster"/>
              <a:sym typeface="Lobster"/>
            </a:endParaRPr>
          </a:p>
        </p:txBody>
      </p:sp>
      <p:sp>
        <p:nvSpPr>
          <p:cNvPr id="277" name="Google Shape;277;p24"/>
          <p:cNvSpPr/>
          <p:nvPr/>
        </p:nvSpPr>
        <p:spPr>
          <a:xfrm>
            <a:off x="376200" y="2085250"/>
            <a:ext cx="1745208" cy="350100"/>
          </a:xfrm>
          <a:prstGeom prst="wedgeRoundRectCallout">
            <a:avLst>
              <a:gd name="adj1" fmla="val -33507"/>
              <a:gd name="adj2" fmla="val 73990"/>
              <a:gd name="adj3" fmla="val 16667"/>
            </a:avLst>
          </a:prstGeom>
          <a:solidFill>
            <a:srgbClr val="FFFFFF"/>
          </a:solidFill>
          <a:ln w="9525" cap="flat" cmpd="sng">
            <a:solidFill>
              <a:srgbClr val="CCCCCC"/>
            </a:solidFill>
            <a:prstDash val="solid"/>
            <a:miter lim="800000"/>
            <a:headEnd type="none" w="sm" len="sm"/>
            <a:tailEnd type="none" w="sm" len="sm"/>
          </a:ln>
          <a:effectLst>
            <a:outerShdw blurRad="63500" dist="38100" dir="2700000" algn="ctr" rotWithShape="0">
              <a:srgbClr val="000000"/>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Verdana"/>
              <a:buNone/>
            </a:pPr>
            <a:r>
              <a:rPr lang="en-GB" sz="1800" b="1">
                <a:solidFill>
                  <a:srgbClr val="29BA74"/>
                </a:solidFill>
                <a:latin typeface="Lobster"/>
                <a:ea typeface="Lobster"/>
                <a:cs typeface="Lobster"/>
                <a:sym typeface="Lobster"/>
              </a:rPr>
              <a:t>Did you know…?</a:t>
            </a:r>
            <a:endParaRPr sz="1800" b="1" strike="noStrike" cap="none">
              <a:solidFill>
                <a:srgbClr val="29BA74"/>
              </a:solidFill>
              <a:latin typeface="Lobster"/>
              <a:ea typeface="Lobster"/>
              <a:cs typeface="Lobster"/>
              <a:sym typeface="Lobster"/>
            </a:endParaRPr>
          </a:p>
        </p:txBody>
      </p:sp>
      <p:sp>
        <p:nvSpPr>
          <p:cNvPr id="278" name="Google Shape;278;p24"/>
          <p:cNvSpPr/>
          <p:nvPr/>
        </p:nvSpPr>
        <p:spPr>
          <a:xfrm>
            <a:off x="292375" y="228525"/>
            <a:ext cx="2217600" cy="649500"/>
          </a:xfrm>
          <a:prstGeom prst="foldedCorner">
            <a:avLst>
              <a:gd name="adj" fmla="val 16667"/>
            </a:avLst>
          </a:prstGeom>
          <a:solidFill>
            <a:srgbClr val="FFFFFF"/>
          </a:solidFill>
          <a:ln w="19050" cap="flat" cmpd="sng">
            <a:solidFill>
              <a:srgbClr val="434343"/>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24"/>
          <p:cNvGrpSpPr/>
          <p:nvPr/>
        </p:nvGrpSpPr>
        <p:grpSpPr>
          <a:xfrm>
            <a:off x="368574" y="316335"/>
            <a:ext cx="282486" cy="337786"/>
            <a:chOff x="1236141" y="4393915"/>
            <a:chExt cx="749300" cy="895985"/>
          </a:xfrm>
        </p:grpSpPr>
        <p:sp>
          <p:nvSpPr>
            <p:cNvPr id="280" name="Google Shape;280;p24"/>
            <p:cNvSpPr/>
            <p:nvPr/>
          </p:nvSpPr>
          <p:spPr>
            <a:xfrm>
              <a:off x="1236141" y="4393915"/>
              <a:ext cx="749300" cy="895985"/>
            </a:xfrm>
            <a:custGeom>
              <a:avLst/>
              <a:gdLst/>
              <a:ahLst/>
              <a:cxnLst/>
              <a:rect l="l" t="t" r="r" b="b"/>
              <a:pathLst>
                <a:path w="749300" h="895985" extrusionOk="0">
                  <a:moveTo>
                    <a:pt x="362530" y="0"/>
                  </a:moveTo>
                  <a:lnTo>
                    <a:pt x="316899" y="4692"/>
                  </a:lnTo>
                  <a:lnTo>
                    <a:pt x="272049" y="14507"/>
                  </a:lnTo>
                  <a:lnTo>
                    <a:pt x="228684" y="29477"/>
                  </a:lnTo>
                  <a:lnTo>
                    <a:pt x="187504" y="49634"/>
                  </a:lnTo>
                  <a:lnTo>
                    <a:pt x="149212" y="75011"/>
                  </a:lnTo>
                  <a:lnTo>
                    <a:pt x="104714" y="117232"/>
                  </a:lnTo>
                  <a:lnTo>
                    <a:pt x="67589" y="163682"/>
                  </a:lnTo>
                  <a:lnTo>
                    <a:pt x="46380" y="202428"/>
                  </a:lnTo>
                  <a:lnTo>
                    <a:pt x="27375" y="244076"/>
                  </a:lnTo>
                  <a:lnTo>
                    <a:pt x="12215" y="287608"/>
                  </a:lnTo>
                  <a:lnTo>
                    <a:pt x="2542" y="332011"/>
                  </a:lnTo>
                  <a:lnTo>
                    <a:pt x="0" y="376268"/>
                  </a:lnTo>
                  <a:lnTo>
                    <a:pt x="2634" y="406493"/>
                  </a:lnTo>
                  <a:lnTo>
                    <a:pt x="15276" y="466795"/>
                  </a:lnTo>
                  <a:lnTo>
                    <a:pt x="31560" y="518564"/>
                  </a:lnTo>
                  <a:lnTo>
                    <a:pt x="47879" y="559085"/>
                  </a:lnTo>
                  <a:lnTo>
                    <a:pt x="67386" y="597317"/>
                  </a:lnTo>
                  <a:lnTo>
                    <a:pt x="81641" y="624919"/>
                  </a:lnTo>
                  <a:lnTo>
                    <a:pt x="106984" y="674718"/>
                  </a:lnTo>
                  <a:lnTo>
                    <a:pt x="126695" y="722232"/>
                  </a:lnTo>
                  <a:lnTo>
                    <a:pt x="142176" y="767631"/>
                  </a:lnTo>
                  <a:lnTo>
                    <a:pt x="150095" y="816726"/>
                  </a:lnTo>
                  <a:lnTo>
                    <a:pt x="152031" y="829569"/>
                  </a:lnTo>
                  <a:lnTo>
                    <a:pt x="164706" y="867580"/>
                  </a:lnTo>
                  <a:lnTo>
                    <a:pt x="202717" y="894326"/>
                  </a:lnTo>
                  <a:lnTo>
                    <a:pt x="409824" y="895954"/>
                  </a:lnTo>
                  <a:lnTo>
                    <a:pt x="524218" y="895288"/>
                  </a:lnTo>
                  <a:lnTo>
                    <a:pt x="562041" y="887468"/>
                  </a:lnTo>
                  <a:lnTo>
                    <a:pt x="588395" y="856562"/>
                  </a:lnTo>
                  <a:lnTo>
                    <a:pt x="599158" y="814087"/>
                  </a:lnTo>
                  <a:lnTo>
                    <a:pt x="229095" y="814075"/>
                  </a:lnTo>
                  <a:lnTo>
                    <a:pt x="222139" y="765618"/>
                  </a:lnTo>
                  <a:lnTo>
                    <a:pt x="208920" y="718465"/>
                  </a:lnTo>
                  <a:lnTo>
                    <a:pt x="191114" y="672287"/>
                  </a:lnTo>
                  <a:lnTo>
                    <a:pt x="170399" y="626755"/>
                  </a:lnTo>
                  <a:lnTo>
                    <a:pt x="148450" y="581542"/>
                  </a:lnTo>
                  <a:lnTo>
                    <a:pt x="126944" y="536320"/>
                  </a:lnTo>
                  <a:lnTo>
                    <a:pt x="107559" y="490760"/>
                  </a:lnTo>
                  <a:lnTo>
                    <a:pt x="91971" y="444534"/>
                  </a:lnTo>
                  <a:lnTo>
                    <a:pt x="81856" y="397314"/>
                  </a:lnTo>
                  <a:lnTo>
                    <a:pt x="78892" y="348772"/>
                  </a:lnTo>
                  <a:lnTo>
                    <a:pt x="83977" y="303498"/>
                  </a:lnTo>
                  <a:lnTo>
                    <a:pt x="96606" y="259765"/>
                  </a:lnTo>
                  <a:lnTo>
                    <a:pt x="116098" y="218515"/>
                  </a:lnTo>
                  <a:lnTo>
                    <a:pt x="141772" y="180684"/>
                  </a:lnTo>
                  <a:lnTo>
                    <a:pt x="172946" y="147214"/>
                  </a:lnTo>
                  <a:lnTo>
                    <a:pt x="208940" y="119042"/>
                  </a:lnTo>
                  <a:lnTo>
                    <a:pt x="248537" y="96960"/>
                  </a:lnTo>
                  <a:lnTo>
                    <a:pt x="289518" y="81613"/>
                  </a:lnTo>
                  <a:lnTo>
                    <a:pt x="331286" y="72690"/>
                  </a:lnTo>
                  <a:lnTo>
                    <a:pt x="373242" y="69879"/>
                  </a:lnTo>
                  <a:lnTo>
                    <a:pt x="591872" y="69879"/>
                  </a:lnTo>
                  <a:lnTo>
                    <a:pt x="580715" y="61272"/>
                  </a:lnTo>
                  <a:lnTo>
                    <a:pt x="541067" y="37711"/>
                  </a:lnTo>
                  <a:lnTo>
                    <a:pt x="498812" y="19355"/>
                  </a:lnTo>
                  <a:lnTo>
                    <a:pt x="454389" y="6739"/>
                  </a:lnTo>
                  <a:lnTo>
                    <a:pt x="408241" y="398"/>
                  </a:lnTo>
                  <a:lnTo>
                    <a:pt x="362530" y="0"/>
                  </a:lnTo>
                  <a:close/>
                </a:path>
                <a:path w="749300" h="895985" extrusionOk="0">
                  <a:moveTo>
                    <a:pt x="379031" y="548378"/>
                  </a:moveTo>
                  <a:lnTo>
                    <a:pt x="346303" y="570019"/>
                  </a:lnTo>
                  <a:lnTo>
                    <a:pt x="338912" y="610659"/>
                  </a:lnTo>
                  <a:lnTo>
                    <a:pt x="339514" y="662036"/>
                  </a:lnTo>
                  <a:lnTo>
                    <a:pt x="341664" y="764519"/>
                  </a:lnTo>
                  <a:lnTo>
                    <a:pt x="342239" y="814087"/>
                  </a:lnTo>
                  <a:lnTo>
                    <a:pt x="413664" y="814087"/>
                  </a:lnTo>
                  <a:lnTo>
                    <a:pt x="414136" y="761992"/>
                  </a:lnTo>
                  <a:lnTo>
                    <a:pt x="415541" y="662036"/>
                  </a:lnTo>
                  <a:lnTo>
                    <a:pt x="415867" y="624919"/>
                  </a:lnTo>
                  <a:lnTo>
                    <a:pt x="415938" y="610659"/>
                  </a:lnTo>
                  <a:lnTo>
                    <a:pt x="414026" y="590078"/>
                  </a:lnTo>
                  <a:lnTo>
                    <a:pt x="407592" y="569741"/>
                  </a:lnTo>
                  <a:lnTo>
                    <a:pt x="396116" y="554426"/>
                  </a:lnTo>
                  <a:lnTo>
                    <a:pt x="379031" y="548378"/>
                  </a:lnTo>
                  <a:close/>
                </a:path>
                <a:path w="749300" h="895985" extrusionOk="0">
                  <a:moveTo>
                    <a:pt x="591872" y="69879"/>
                  </a:moveTo>
                  <a:lnTo>
                    <a:pt x="373242" y="69879"/>
                  </a:lnTo>
                  <a:lnTo>
                    <a:pt x="414788" y="72868"/>
                  </a:lnTo>
                  <a:lnTo>
                    <a:pt x="455324" y="81346"/>
                  </a:lnTo>
                  <a:lnTo>
                    <a:pt x="494254" y="95001"/>
                  </a:lnTo>
                  <a:lnTo>
                    <a:pt x="530977" y="113522"/>
                  </a:lnTo>
                  <a:lnTo>
                    <a:pt x="564896" y="136597"/>
                  </a:lnTo>
                  <a:lnTo>
                    <a:pt x="595413" y="163914"/>
                  </a:lnTo>
                  <a:lnTo>
                    <a:pt x="621928" y="195162"/>
                  </a:lnTo>
                  <a:lnTo>
                    <a:pt x="643844" y="230029"/>
                  </a:lnTo>
                  <a:lnTo>
                    <a:pt x="660562" y="268204"/>
                  </a:lnTo>
                  <a:lnTo>
                    <a:pt x="671484" y="309374"/>
                  </a:lnTo>
                  <a:lnTo>
                    <a:pt x="676011" y="353230"/>
                  </a:lnTo>
                  <a:lnTo>
                    <a:pt x="673544" y="399458"/>
                  </a:lnTo>
                  <a:lnTo>
                    <a:pt x="663565" y="447243"/>
                  </a:lnTo>
                  <a:lnTo>
                    <a:pt x="647578" y="493533"/>
                  </a:lnTo>
                  <a:lnTo>
                    <a:pt x="627486" y="538767"/>
                  </a:lnTo>
                  <a:lnTo>
                    <a:pt x="605192" y="583387"/>
                  </a:lnTo>
                  <a:lnTo>
                    <a:pt x="582598" y="627832"/>
                  </a:lnTo>
                  <a:lnTo>
                    <a:pt x="561605" y="672543"/>
                  </a:lnTo>
                  <a:lnTo>
                    <a:pt x="544118" y="717958"/>
                  </a:lnTo>
                  <a:lnTo>
                    <a:pt x="532037" y="764519"/>
                  </a:lnTo>
                  <a:lnTo>
                    <a:pt x="527265" y="812665"/>
                  </a:lnTo>
                  <a:lnTo>
                    <a:pt x="413664" y="814087"/>
                  </a:lnTo>
                  <a:lnTo>
                    <a:pt x="599160" y="814075"/>
                  </a:lnTo>
                  <a:lnTo>
                    <a:pt x="599985" y="807331"/>
                  </a:lnTo>
                  <a:lnTo>
                    <a:pt x="601281" y="795257"/>
                  </a:lnTo>
                  <a:lnTo>
                    <a:pt x="602843" y="784501"/>
                  </a:lnTo>
                  <a:lnTo>
                    <a:pt x="605332" y="774667"/>
                  </a:lnTo>
                  <a:lnTo>
                    <a:pt x="609549" y="761992"/>
                  </a:lnTo>
                  <a:lnTo>
                    <a:pt x="612368" y="752150"/>
                  </a:lnTo>
                  <a:lnTo>
                    <a:pt x="636296" y="693743"/>
                  </a:lnTo>
                  <a:lnTo>
                    <a:pt x="650725" y="659755"/>
                  </a:lnTo>
                  <a:lnTo>
                    <a:pt x="661464" y="637119"/>
                  </a:lnTo>
                  <a:lnTo>
                    <a:pt x="674319" y="612767"/>
                  </a:lnTo>
                  <a:lnTo>
                    <a:pt x="696183" y="569318"/>
                  </a:lnTo>
                  <a:lnTo>
                    <a:pt x="715673" y="523931"/>
                  </a:lnTo>
                  <a:lnTo>
                    <a:pt x="731690" y="477007"/>
                  </a:lnTo>
                  <a:lnTo>
                    <a:pt x="743137" y="428949"/>
                  </a:lnTo>
                  <a:lnTo>
                    <a:pt x="748916" y="380157"/>
                  </a:lnTo>
                  <a:lnTo>
                    <a:pt x="747928" y="331035"/>
                  </a:lnTo>
                  <a:lnTo>
                    <a:pt x="739076" y="281983"/>
                  </a:lnTo>
                  <a:lnTo>
                    <a:pt x="724358" y="238427"/>
                  </a:lnTo>
                  <a:lnTo>
                    <a:pt x="704381" y="196866"/>
                  </a:lnTo>
                  <a:lnTo>
                    <a:pt x="679587" y="157835"/>
                  </a:lnTo>
                  <a:lnTo>
                    <a:pt x="650416" y="121869"/>
                  </a:lnTo>
                  <a:lnTo>
                    <a:pt x="617312" y="89503"/>
                  </a:lnTo>
                  <a:lnTo>
                    <a:pt x="591872" y="69879"/>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81" name="Google Shape;281;p24"/>
            <p:cNvSpPr/>
            <p:nvPr/>
          </p:nvSpPr>
          <p:spPr>
            <a:xfrm>
              <a:off x="1497336" y="4681499"/>
              <a:ext cx="252900" cy="220200"/>
            </a:xfrm>
            <a:prstGeom prst="rect">
              <a:avLst/>
            </a:pr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82" name="Google Shape;282;p24"/>
            <p:cNvSpPr/>
            <p:nvPr/>
          </p:nvSpPr>
          <p:spPr>
            <a:xfrm>
              <a:off x="1332002" y="4471390"/>
              <a:ext cx="598805" cy="744220"/>
            </a:xfrm>
            <a:custGeom>
              <a:avLst/>
              <a:gdLst/>
              <a:ahLst/>
              <a:cxnLst/>
              <a:rect l="l" t="t" r="r" b="b"/>
              <a:pathLst>
                <a:path w="598805" h="744220" extrusionOk="0">
                  <a:moveTo>
                    <a:pt x="568247" y="428663"/>
                  </a:moveTo>
                  <a:lnTo>
                    <a:pt x="582106" y="387356"/>
                  </a:lnTo>
                  <a:lnTo>
                    <a:pt x="593584" y="342087"/>
                  </a:lnTo>
                  <a:lnTo>
                    <a:pt x="598213" y="291706"/>
                  </a:lnTo>
                  <a:lnTo>
                    <a:pt x="593777" y="242492"/>
                  </a:lnTo>
                  <a:lnTo>
                    <a:pt x="580536" y="194770"/>
                  </a:lnTo>
                  <a:lnTo>
                    <a:pt x="558748" y="148869"/>
                  </a:lnTo>
                  <a:lnTo>
                    <a:pt x="521922" y="98324"/>
                  </a:lnTo>
                  <a:lnTo>
                    <a:pt x="485888" y="64401"/>
                  </a:lnTo>
                  <a:lnTo>
                    <a:pt x="447237" y="38416"/>
                  </a:lnTo>
                  <a:lnTo>
                    <a:pt x="406041" y="20033"/>
                  </a:lnTo>
                  <a:lnTo>
                    <a:pt x="362738" y="8203"/>
                  </a:lnTo>
                  <a:lnTo>
                    <a:pt x="317766" y="1875"/>
                  </a:lnTo>
                  <a:lnTo>
                    <a:pt x="271562" y="0"/>
                  </a:lnTo>
                  <a:lnTo>
                    <a:pt x="224797" y="4881"/>
                  </a:lnTo>
                  <a:lnTo>
                    <a:pt x="180472" y="18771"/>
                  </a:lnTo>
                  <a:lnTo>
                    <a:pt x="139329" y="40541"/>
                  </a:lnTo>
                  <a:lnTo>
                    <a:pt x="102109" y="69061"/>
                  </a:lnTo>
                  <a:lnTo>
                    <a:pt x="69553" y="103199"/>
                  </a:lnTo>
                  <a:lnTo>
                    <a:pt x="42402" y="141826"/>
                  </a:lnTo>
                  <a:lnTo>
                    <a:pt x="21395" y="183813"/>
                  </a:lnTo>
                  <a:lnTo>
                    <a:pt x="7275" y="228028"/>
                  </a:lnTo>
                  <a:lnTo>
                    <a:pt x="0" y="281088"/>
                  </a:lnTo>
                  <a:lnTo>
                    <a:pt x="214" y="298792"/>
                  </a:lnTo>
                  <a:lnTo>
                    <a:pt x="5353" y="340853"/>
                  </a:lnTo>
                  <a:lnTo>
                    <a:pt x="15332" y="382824"/>
                  </a:lnTo>
                  <a:lnTo>
                    <a:pt x="29366" y="423692"/>
                  </a:lnTo>
                  <a:lnTo>
                    <a:pt x="46671" y="462445"/>
                  </a:lnTo>
                  <a:lnTo>
                    <a:pt x="69097" y="507177"/>
                  </a:lnTo>
                  <a:lnTo>
                    <a:pt x="91173" y="552671"/>
                  </a:lnTo>
                  <a:lnTo>
                    <a:pt x="111660" y="599012"/>
                  </a:lnTo>
                  <a:lnTo>
                    <a:pt x="129317" y="646289"/>
                  </a:lnTo>
                  <a:lnTo>
                    <a:pt x="142903" y="694586"/>
                  </a:lnTo>
                  <a:lnTo>
                    <a:pt x="151179" y="743991"/>
                  </a:lnTo>
                  <a:lnTo>
                    <a:pt x="264323" y="743991"/>
                  </a:lnTo>
                  <a:lnTo>
                    <a:pt x="264235" y="609951"/>
                  </a:lnTo>
                  <a:lnTo>
                    <a:pt x="264190" y="541113"/>
                  </a:lnTo>
                  <a:lnTo>
                    <a:pt x="264173" y="515736"/>
                  </a:lnTo>
                  <a:lnTo>
                    <a:pt x="264171" y="512076"/>
                  </a:lnTo>
                  <a:lnTo>
                    <a:pt x="265741" y="501998"/>
                  </a:lnTo>
                  <a:lnTo>
                    <a:pt x="270162" y="492571"/>
                  </a:lnTo>
                  <a:lnTo>
                    <a:pt x="276969" y="485117"/>
                  </a:lnTo>
                  <a:lnTo>
                    <a:pt x="285698" y="480961"/>
                  </a:lnTo>
                  <a:lnTo>
                    <a:pt x="308468" y="480462"/>
                  </a:lnTo>
                  <a:lnTo>
                    <a:pt x="323204" y="488976"/>
                  </a:lnTo>
                  <a:lnTo>
                    <a:pt x="331753" y="503637"/>
                  </a:lnTo>
                  <a:lnTo>
                    <a:pt x="335964" y="521576"/>
                  </a:lnTo>
                  <a:lnTo>
                    <a:pt x="336820" y="562567"/>
                  </a:lnTo>
                  <a:lnTo>
                    <a:pt x="336647" y="638333"/>
                  </a:lnTo>
                  <a:lnTo>
                    <a:pt x="336078" y="711328"/>
                  </a:lnTo>
                  <a:lnTo>
                    <a:pt x="335748" y="744004"/>
                  </a:lnTo>
                  <a:lnTo>
                    <a:pt x="401424" y="743181"/>
                  </a:lnTo>
                  <a:lnTo>
                    <a:pt x="435151" y="742759"/>
                  </a:lnTo>
                  <a:lnTo>
                    <a:pt x="447580" y="742603"/>
                  </a:lnTo>
                  <a:lnTo>
                    <a:pt x="449362" y="742581"/>
                  </a:lnTo>
                  <a:lnTo>
                    <a:pt x="453535" y="708929"/>
                  </a:lnTo>
                  <a:lnTo>
                    <a:pt x="465834" y="653554"/>
                  </a:lnTo>
                  <a:lnTo>
                    <a:pt x="487477" y="595879"/>
                  </a:lnTo>
                  <a:lnTo>
                    <a:pt x="515453" y="537413"/>
                  </a:lnTo>
                  <a:lnTo>
                    <a:pt x="531273" y="506613"/>
                  </a:lnTo>
                  <a:lnTo>
                    <a:pt x="548580" y="470765"/>
                  </a:lnTo>
                  <a:lnTo>
                    <a:pt x="562522" y="441052"/>
                  </a:lnTo>
                  <a:lnTo>
                    <a:pt x="568247" y="428663"/>
                  </a:lnTo>
                  <a:close/>
                </a:path>
              </a:pathLst>
            </a:custGeom>
            <a:solidFill>
              <a:srgbClr val="FFFFFF"/>
            </a:solid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grpSp>
        <p:nvGrpSpPr>
          <p:cNvPr id="283" name="Google Shape;283;p24"/>
          <p:cNvGrpSpPr/>
          <p:nvPr/>
        </p:nvGrpSpPr>
        <p:grpSpPr>
          <a:xfrm>
            <a:off x="436242" y="672934"/>
            <a:ext cx="151192" cy="100926"/>
            <a:chOff x="1415630" y="5339800"/>
            <a:chExt cx="401041" cy="267709"/>
          </a:xfrm>
        </p:grpSpPr>
        <p:sp>
          <p:nvSpPr>
            <p:cNvPr id="284" name="Google Shape;284;p24"/>
            <p:cNvSpPr/>
            <p:nvPr/>
          </p:nvSpPr>
          <p:spPr>
            <a:xfrm>
              <a:off x="1415630" y="5339800"/>
              <a:ext cx="374650" cy="260985"/>
            </a:xfrm>
            <a:custGeom>
              <a:avLst/>
              <a:gdLst/>
              <a:ahLst/>
              <a:cxnLst/>
              <a:rect l="l" t="t" r="r" b="b"/>
              <a:pathLst>
                <a:path w="374650" h="260985" extrusionOk="0">
                  <a:moveTo>
                    <a:pt x="78136" y="0"/>
                  </a:moveTo>
                  <a:lnTo>
                    <a:pt x="27457" y="4752"/>
                  </a:lnTo>
                  <a:lnTo>
                    <a:pt x="2108" y="32210"/>
                  </a:lnTo>
                  <a:lnTo>
                    <a:pt x="2174" y="40652"/>
                  </a:lnTo>
                  <a:lnTo>
                    <a:pt x="28307" y="76873"/>
                  </a:lnTo>
                  <a:lnTo>
                    <a:pt x="31673" y="78654"/>
                  </a:lnTo>
                  <a:lnTo>
                    <a:pt x="18178" y="84927"/>
                  </a:lnTo>
                  <a:lnTo>
                    <a:pt x="0" y="115611"/>
                  </a:lnTo>
                  <a:lnTo>
                    <a:pt x="4216" y="130394"/>
                  </a:lnTo>
                  <a:lnTo>
                    <a:pt x="6337" y="135677"/>
                  </a:lnTo>
                  <a:lnTo>
                    <a:pt x="16891" y="144122"/>
                  </a:lnTo>
                  <a:lnTo>
                    <a:pt x="19011" y="145176"/>
                  </a:lnTo>
                  <a:lnTo>
                    <a:pt x="29565" y="149405"/>
                  </a:lnTo>
                  <a:lnTo>
                    <a:pt x="12674" y="156797"/>
                  </a:lnTo>
                  <a:lnTo>
                    <a:pt x="4216" y="169459"/>
                  </a:lnTo>
                  <a:lnTo>
                    <a:pt x="2108" y="180012"/>
                  </a:lnTo>
                  <a:lnTo>
                    <a:pt x="2108" y="187404"/>
                  </a:lnTo>
                  <a:lnTo>
                    <a:pt x="19011" y="218024"/>
                  </a:lnTo>
                  <a:lnTo>
                    <a:pt x="20066" y="222253"/>
                  </a:lnTo>
                  <a:lnTo>
                    <a:pt x="31673" y="223307"/>
                  </a:lnTo>
                  <a:lnTo>
                    <a:pt x="48766" y="224081"/>
                  </a:lnTo>
                  <a:lnTo>
                    <a:pt x="113449" y="225478"/>
                  </a:lnTo>
                  <a:lnTo>
                    <a:pt x="124142" y="237074"/>
                  </a:lnTo>
                  <a:lnTo>
                    <a:pt x="165065" y="257681"/>
                  </a:lnTo>
                  <a:lnTo>
                    <a:pt x="191260" y="260761"/>
                  </a:lnTo>
                  <a:lnTo>
                    <a:pt x="204355" y="259908"/>
                  </a:lnTo>
                  <a:lnTo>
                    <a:pt x="217515" y="256776"/>
                  </a:lnTo>
                  <a:lnTo>
                    <a:pt x="228639" y="251633"/>
                  </a:lnTo>
                  <a:lnTo>
                    <a:pt x="239090" y="245172"/>
                  </a:lnTo>
                  <a:lnTo>
                    <a:pt x="250228" y="238090"/>
                  </a:lnTo>
                  <a:lnTo>
                    <a:pt x="255511" y="234927"/>
                  </a:lnTo>
                  <a:lnTo>
                    <a:pt x="263956" y="225415"/>
                  </a:lnTo>
                  <a:lnTo>
                    <a:pt x="351586" y="223307"/>
                  </a:lnTo>
                  <a:lnTo>
                    <a:pt x="360199" y="218259"/>
                  </a:lnTo>
                  <a:lnTo>
                    <a:pt x="373232" y="186218"/>
                  </a:lnTo>
                  <a:lnTo>
                    <a:pt x="372075" y="177425"/>
                  </a:lnTo>
                  <a:lnTo>
                    <a:pt x="346316" y="150460"/>
                  </a:lnTo>
                  <a:lnTo>
                    <a:pt x="361086" y="145176"/>
                  </a:lnTo>
                  <a:lnTo>
                    <a:pt x="366369" y="137785"/>
                  </a:lnTo>
                  <a:lnTo>
                    <a:pt x="370049" y="130245"/>
                  </a:lnTo>
                  <a:lnTo>
                    <a:pt x="372837" y="120229"/>
                  </a:lnTo>
                  <a:lnTo>
                    <a:pt x="374238" y="110015"/>
                  </a:lnTo>
                  <a:lnTo>
                    <a:pt x="373761" y="101882"/>
                  </a:lnTo>
                  <a:lnTo>
                    <a:pt x="369032" y="92653"/>
                  </a:lnTo>
                  <a:lnTo>
                    <a:pt x="361497" y="86282"/>
                  </a:lnTo>
                  <a:lnTo>
                    <a:pt x="352703" y="81113"/>
                  </a:lnTo>
                  <a:lnTo>
                    <a:pt x="344195" y="75491"/>
                  </a:lnTo>
                  <a:lnTo>
                    <a:pt x="349919" y="72290"/>
                  </a:lnTo>
                  <a:lnTo>
                    <a:pt x="356414" y="69067"/>
                  </a:lnTo>
                  <a:lnTo>
                    <a:pt x="362606" y="65360"/>
                  </a:lnTo>
                  <a:lnTo>
                    <a:pt x="367423" y="60709"/>
                  </a:lnTo>
                  <a:lnTo>
                    <a:pt x="374408" y="42818"/>
                  </a:lnTo>
                  <a:lnTo>
                    <a:pt x="372387" y="24749"/>
                  </a:lnTo>
                  <a:lnTo>
                    <a:pt x="362078" y="10670"/>
                  </a:lnTo>
                  <a:lnTo>
                    <a:pt x="344195" y="4752"/>
                  </a:lnTo>
                  <a:lnTo>
                    <a:pt x="78136" y="0"/>
                  </a:lnTo>
                  <a:close/>
                </a:path>
              </a:pathLst>
            </a:custGeom>
            <a:solidFill>
              <a:srgbClr val="29BA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85" name="Google Shape;285;p24"/>
            <p:cNvSpPr/>
            <p:nvPr/>
          </p:nvSpPr>
          <p:spPr>
            <a:xfrm>
              <a:off x="1442021" y="5348430"/>
              <a:ext cx="374650" cy="259079"/>
            </a:xfrm>
            <a:custGeom>
              <a:avLst/>
              <a:gdLst/>
              <a:ahLst/>
              <a:cxnLst/>
              <a:rect l="l" t="t" r="r" b="b"/>
              <a:pathLst>
                <a:path w="374650" h="259079" extrusionOk="0">
                  <a:moveTo>
                    <a:pt x="344195" y="2816"/>
                  </a:moveTo>
                  <a:lnTo>
                    <a:pt x="321754" y="2376"/>
                  </a:lnTo>
                  <a:lnTo>
                    <a:pt x="265354" y="1408"/>
                  </a:lnTo>
                  <a:lnTo>
                    <a:pt x="191358" y="440"/>
                  </a:lnTo>
                  <a:lnTo>
                    <a:pt x="116132" y="0"/>
                  </a:lnTo>
                  <a:lnTo>
                    <a:pt x="56039" y="616"/>
                  </a:lnTo>
                  <a:lnTo>
                    <a:pt x="17254" y="7997"/>
                  </a:lnTo>
                  <a:lnTo>
                    <a:pt x="2108" y="30273"/>
                  </a:lnTo>
                  <a:lnTo>
                    <a:pt x="2174" y="38716"/>
                  </a:lnTo>
                  <a:lnTo>
                    <a:pt x="28307" y="74947"/>
                  </a:lnTo>
                  <a:lnTo>
                    <a:pt x="31673" y="76730"/>
                  </a:lnTo>
                  <a:lnTo>
                    <a:pt x="18178" y="82996"/>
                  </a:lnTo>
                  <a:lnTo>
                    <a:pt x="10820" y="87284"/>
                  </a:lnTo>
                  <a:lnTo>
                    <a:pt x="7024" y="91571"/>
                  </a:lnTo>
                  <a:lnTo>
                    <a:pt x="4216" y="97837"/>
                  </a:lnTo>
                  <a:lnTo>
                    <a:pt x="0" y="108391"/>
                  </a:lnTo>
                  <a:lnTo>
                    <a:pt x="0" y="113674"/>
                  </a:lnTo>
                  <a:lnTo>
                    <a:pt x="24282" y="145361"/>
                  </a:lnTo>
                  <a:lnTo>
                    <a:pt x="29565" y="147469"/>
                  </a:lnTo>
                  <a:lnTo>
                    <a:pt x="12674" y="154860"/>
                  </a:lnTo>
                  <a:lnTo>
                    <a:pt x="8445" y="161198"/>
                  </a:lnTo>
                  <a:lnTo>
                    <a:pt x="4216" y="167522"/>
                  </a:lnTo>
                  <a:lnTo>
                    <a:pt x="2108" y="178089"/>
                  </a:lnTo>
                  <a:lnTo>
                    <a:pt x="2108" y="185480"/>
                  </a:lnTo>
                  <a:lnTo>
                    <a:pt x="18999" y="216087"/>
                  </a:lnTo>
                  <a:lnTo>
                    <a:pt x="20066" y="220316"/>
                  </a:lnTo>
                  <a:lnTo>
                    <a:pt x="75058" y="222820"/>
                  </a:lnTo>
                  <a:lnTo>
                    <a:pt x="109804" y="223479"/>
                  </a:lnTo>
                  <a:lnTo>
                    <a:pt x="113449" y="223542"/>
                  </a:lnTo>
                  <a:lnTo>
                    <a:pt x="145996" y="249033"/>
                  </a:lnTo>
                  <a:lnTo>
                    <a:pt x="191260" y="258830"/>
                  </a:lnTo>
                  <a:lnTo>
                    <a:pt x="204355" y="257972"/>
                  </a:lnTo>
                  <a:lnTo>
                    <a:pt x="217515" y="254845"/>
                  </a:lnTo>
                  <a:lnTo>
                    <a:pt x="228639" y="249701"/>
                  </a:lnTo>
                  <a:lnTo>
                    <a:pt x="239090" y="243238"/>
                  </a:lnTo>
                  <a:lnTo>
                    <a:pt x="250228" y="236153"/>
                  </a:lnTo>
                  <a:lnTo>
                    <a:pt x="255511" y="232991"/>
                  </a:lnTo>
                  <a:lnTo>
                    <a:pt x="263956" y="223479"/>
                  </a:lnTo>
                  <a:lnTo>
                    <a:pt x="351586" y="221370"/>
                  </a:lnTo>
                  <a:lnTo>
                    <a:pt x="360198" y="216323"/>
                  </a:lnTo>
                  <a:lnTo>
                    <a:pt x="373230" y="184283"/>
                  </a:lnTo>
                  <a:lnTo>
                    <a:pt x="372075" y="175489"/>
                  </a:lnTo>
                  <a:lnTo>
                    <a:pt x="346303" y="148523"/>
                  </a:lnTo>
                  <a:lnTo>
                    <a:pt x="361086" y="143240"/>
                  </a:lnTo>
                  <a:lnTo>
                    <a:pt x="366369" y="135849"/>
                  </a:lnTo>
                  <a:lnTo>
                    <a:pt x="370044" y="128308"/>
                  </a:lnTo>
                  <a:lnTo>
                    <a:pt x="372832" y="118292"/>
                  </a:lnTo>
                  <a:lnTo>
                    <a:pt x="374236" y="108079"/>
                  </a:lnTo>
                  <a:lnTo>
                    <a:pt x="373761" y="99946"/>
                  </a:lnTo>
                  <a:lnTo>
                    <a:pt x="369032" y="90716"/>
                  </a:lnTo>
                  <a:lnTo>
                    <a:pt x="361497" y="84345"/>
                  </a:lnTo>
                  <a:lnTo>
                    <a:pt x="352703" y="79177"/>
                  </a:lnTo>
                  <a:lnTo>
                    <a:pt x="344195" y="73555"/>
                  </a:lnTo>
                  <a:lnTo>
                    <a:pt x="349919" y="70354"/>
                  </a:lnTo>
                  <a:lnTo>
                    <a:pt x="356414" y="67130"/>
                  </a:lnTo>
                  <a:lnTo>
                    <a:pt x="362606" y="63423"/>
                  </a:lnTo>
                  <a:lnTo>
                    <a:pt x="367423" y="58772"/>
                  </a:lnTo>
                  <a:lnTo>
                    <a:pt x="374408" y="40882"/>
                  </a:lnTo>
                  <a:lnTo>
                    <a:pt x="372387" y="22812"/>
                  </a:lnTo>
                  <a:lnTo>
                    <a:pt x="362078" y="8734"/>
                  </a:lnTo>
                  <a:lnTo>
                    <a:pt x="344195" y="2816"/>
                  </a:lnTo>
                  <a:close/>
                </a:path>
              </a:pathLst>
            </a:custGeom>
            <a:noFill/>
            <a:ln w="25400" cap="flat" cmpd="sng">
              <a:solidFill>
                <a:srgbClr val="343940"/>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grpSp>
      <p:sp>
        <p:nvSpPr>
          <p:cNvPr id="286" name="Google Shape;286;p24"/>
          <p:cNvSpPr txBox="1"/>
          <p:nvPr/>
        </p:nvSpPr>
        <p:spPr>
          <a:xfrm>
            <a:off x="689874" y="336375"/>
            <a:ext cx="1896299" cy="43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rgbClr val="29BA74"/>
                </a:solidFill>
                <a:latin typeface="Lobster"/>
                <a:ea typeface="Lobster"/>
                <a:cs typeface="Lobster"/>
                <a:sym typeface="Lobster"/>
              </a:rPr>
              <a:t>Interim solutions...</a:t>
            </a:r>
            <a:endParaRPr sz="1800" b="1">
              <a:solidFill>
                <a:srgbClr val="29BA74"/>
              </a:solidFill>
              <a:latin typeface="Lobster"/>
              <a:ea typeface="Lobster"/>
              <a:cs typeface="Lobster"/>
              <a:sym typeface="Lobster"/>
            </a:endParaRPr>
          </a:p>
        </p:txBody>
      </p:sp>
      <p:graphicFrame>
        <p:nvGraphicFramePr>
          <p:cNvPr id="287" name="Google Shape;287;p24"/>
          <p:cNvGraphicFramePr/>
          <p:nvPr/>
        </p:nvGraphicFramePr>
        <p:xfrm>
          <a:off x="368575" y="3001425"/>
          <a:ext cx="3910400" cy="2051190"/>
        </p:xfrm>
        <a:graphic>
          <a:graphicData uri="http://schemas.openxmlformats.org/drawingml/2006/table">
            <a:tbl>
              <a:tblPr>
                <a:noFill/>
                <a:tableStyleId>{8261CB63-C6FD-44BC-B9E1-9FC074DA95F7}</a:tableStyleId>
              </a:tblPr>
              <a:tblGrid>
                <a:gridCol w="3082750">
                  <a:extLst>
                    <a:ext uri="{9D8B030D-6E8A-4147-A177-3AD203B41FA5}">
                      <a16:colId xmlns:a16="http://schemas.microsoft.com/office/drawing/2014/main" val="20000"/>
                    </a:ext>
                  </a:extLst>
                </a:gridCol>
                <a:gridCol w="827650">
                  <a:extLst>
                    <a:ext uri="{9D8B030D-6E8A-4147-A177-3AD203B41FA5}">
                      <a16:colId xmlns:a16="http://schemas.microsoft.com/office/drawing/2014/main" val="20001"/>
                    </a:ext>
                  </a:extLst>
                </a:gridCol>
              </a:tblGrid>
              <a:tr h="241525">
                <a:tc>
                  <a:txBody>
                    <a:bodyPr/>
                    <a:lstStyle/>
                    <a:p>
                      <a:pPr marL="0" lvl="0" indent="0" algn="l" rtl="0">
                        <a:spcBef>
                          <a:spcPts val="0"/>
                        </a:spcBef>
                        <a:spcAft>
                          <a:spcPts val="0"/>
                        </a:spcAft>
                        <a:buNone/>
                      </a:pPr>
                      <a:r>
                        <a:rPr lang="en-GB" sz="1000" b="1">
                          <a:solidFill>
                            <a:srgbClr val="FFFFFF"/>
                          </a:solidFill>
                        </a:rPr>
                        <a:t>Subject of comment</a:t>
                      </a:r>
                      <a:endParaRPr sz="1000" b="1">
                        <a:solidFill>
                          <a:srgbClr val="FFFFFF"/>
                        </a:solidFill>
                      </a:endParaRPr>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29BA74"/>
                    </a:solidFill>
                  </a:tcPr>
                </a:tc>
                <a:tc>
                  <a:txBody>
                    <a:bodyPr/>
                    <a:lstStyle/>
                    <a:p>
                      <a:pPr marL="0" lvl="0" indent="0" algn="l" rtl="0">
                        <a:spcBef>
                          <a:spcPts val="0"/>
                        </a:spcBef>
                        <a:spcAft>
                          <a:spcPts val="0"/>
                        </a:spcAft>
                        <a:buNone/>
                      </a:pPr>
                      <a:r>
                        <a:rPr lang="en-GB" sz="1000" b="1">
                          <a:solidFill>
                            <a:srgbClr val="FFFFFF"/>
                          </a:solidFill>
                        </a:rPr>
                        <a:t>Topic type</a:t>
                      </a:r>
                      <a:endParaRPr sz="1000" b="1">
                        <a:solidFill>
                          <a:srgbClr val="FFFFFF"/>
                        </a:solidFill>
                      </a:endParaRPr>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29BA74"/>
                    </a:solidFill>
                  </a:tcPr>
                </a:tc>
                <a:extLst>
                  <a:ext uri="{0D108BD9-81ED-4DB2-BD59-A6C34878D82A}">
                    <a16:rowId xmlns:a16="http://schemas.microsoft.com/office/drawing/2014/main" val="10000"/>
                  </a:ext>
                </a:extLst>
              </a:tr>
              <a:tr h="241525">
                <a:tc>
                  <a:txBody>
                    <a:bodyPr/>
                    <a:lstStyle/>
                    <a:p>
                      <a:pPr marL="0" lvl="0" indent="0" algn="l" rtl="0">
                        <a:lnSpc>
                          <a:spcPct val="115000"/>
                        </a:lnSpc>
                        <a:spcBef>
                          <a:spcPts val="0"/>
                        </a:spcBef>
                        <a:spcAft>
                          <a:spcPts val="0"/>
                        </a:spcAft>
                        <a:buNone/>
                      </a:pPr>
                      <a:r>
                        <a:rPr lang="en-GB" sz="1000"/>
                        <a:t>All matters related to a Permit</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000"/>
                        <a:t>General</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241525">
                <a:tc>
                  <a:txBody>
                    <a:bodyPr/>
                    <a:lstStyle/>
                    <a:p>
                      <a:pPr marL="0" lvl="0" indent="0" algn="l" rtl="0">
                        <a:lnSpc>
                          <a:spcPct val="115000"/>
                        </a:lnSpc>
                        <a:spcBef>
                          <a:spcPts val="0"/>
                        </a:spcBef>
                        <a:spcAft>
                          <a:spcPts val="0"/>
                        </a:spcAft>
                        <a:buNone/>
                      </a:pPr>
                      <a:r>
                        <a:rPr lang="en-GB" sz="1000"/>
                        <a:t>Justification for extension after a duration challenge </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000"/>
                        <a:t>General</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241525">
                <a:tc>
                  <a:txBody>
                    <a:bodyPr/>
                    <a:lstStyle/>
                    <a:p>
                      <a:pPr marL="0" lvl="0" indent="0" algn="l" rtl="0">
                        <a:lnSpc>
                          <a:spcPct val="115000"/>
                        </a:lnSpc>
                        <a:spcBef>
                          <a:spcPts val="0"/>
                        </a:spcBef>
                        <a:spcAft>
                          <a:spcPts val="0"/>
                        </a:spcAft>
                        <a:buNone/>
                      </a:pPr>
                      <a:r>
                        <a:rPr lang="en-GB" sz="1000"/>
                        <a:t>Ongoing discussions re duration challenge</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000"/>
                        <a:t>General</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241525">
                <a:tc>
                  <a:txBody>
                    <a:bodyPr/>
                    <a:lstStyle/>
                    <a:p>
                      <a:pPr marL="0" lvl="0" indent="0" algn="l" rtl="0">
                        <a:lnSpc>
                          <a:spcPct val="115000"/>
                        </a:lnSpc>
                        <a:spcBef>
                          <a:spcPts val="0"/>
                        </a:spcBef>
                        <a:spcAft>
                          <a:spcPts val="0"/>
                        </a:spcAft>
                        <a:buNone/>
                      </a:pPr>
                      <a:r>
                        <a:rPr lang="en-GB" sz="1000"/>
                        <a:t>HA imposed changes discussion</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000"/>
                        <a:t>General</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241525">
                <a:tc>
                  <a:txBody>
                    <a:bodyPr/>
                    <a:lstStyle/>
                    <a:p>
                      <a:pPr marL="0" lvl="0" indent="0" algn="l" rtl="0">
                        <a:lnSpc>
                          <a:spcPct val="115000"/>
                        </a:lnSpc>
                        <a:spcBef>
                          <a:spcPts val="0"/>
                        </a:spcBef>
                        <a:spcAft>
                          <a:spcPts val="0"/>
                        </a:spcAft>
                        <a:buNone/>
                      </a:pPr>
                      <a:r>
                        <a:rPr lang="en-GB" sz="1000"/>
                        <a:t>All matters related to a S81/Unattributable</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000"/>
                        <a:t>General</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288" name="Google Shape;288;p24"/>
          <p:cNvGraphicFramePr/>
          <p:nvPr/>
        </p:nvGraphicFramePr>
        <p:xfrm>
          <a:off x="4572000" y="3184275"/>
          <a:ext cx="4328425" cy="1708002"/>
        </p:xfrm>
        <a:graphic>
          <a:graphicData uri="http://schemas.openxmlformats.org/drawingml/2006/table">
            <a:tbl>
              <a:tblPr>
                <a:noFill/>
                <a:tableStyleId>{8261CB63-C6FD-44BC-B9E1-9FC074DA95F7}</a:tableStyleId>
              </a:tblPr>
              <a:tblGrid>
                <a:gridCol w="3064475">
                  <a:extLst>
                    <a:ext uri="{9D8B030D-6E8A-4147-A177-3AD203B41FA5}">
                      <a16:colId xmlns:a16="http://schemas.microsoft.com/office/drawing/2014/main" val="20000"/>
                    </a:ext>
                  </a:extLst>
                </a:gridCol>
                <a:gridCol w="1263950">
                  <a:extLst>
                    <a:ext uri="{9D8B030D-6E8A-4147-A177-3AD203B41FA5}">
                      <a16:colId xmlns:a16="http://schemas.microsoft.com/office/drawing/2014/main" val="20001"/>
                    </a:ext>
                  </a:extLst>
                </a:gridCol>
              </a:tblGrid>
              <a:tr h="241525">
                <a:tc>
                  <a:txBody>
                    <a:bodyPr/>
                    <a:lstStyle/>
                    <a:p>
                      <a:pPr marL="0" lvl="0" indent="0" algn="l" rtl="0">
                        <a:spcBef>
                          <a:spcPts val="0"/>
                        </a:spcBef>
                        <a:spcAft>
                          <a:spcPts val="0"/>
                        </a:spcAft>
                        <a:buNone/>
                      </a:pPr>
                      <a:r>
                        <a:rPr lang="en-GB" sz="1000" b="1">
                          <a:solidFill>
                            <a:srgbClr val="FFFFFF"/>
                          </a:solidFill>
                        </a:rPr>
                        <a:t>Subject of comment</a:t>
                      </a:r>
                      <a:endParaRPr sz="1000" b="1">
                        <a:solidFill>
                          <a:srgbClr val="FFFFFF"/>
                        </a:solidFill>
                      </a:endParaRPr>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29BA74"/>
                    </a:solidFill>
                  </a:tcPr>
                </a:tc>
                <a:tc>
                  <a:txBody>
                    <a:bodyPr/>
                    <a:lstStyle/>
                    <a:p>
                      <a:pPr marL="0" lvl="0" indent="0" algn="l" rtl="0">
                        <a:spcBef>
                          <a:spcPts val="0"/>
                        </a:spcBef>
                        <a:spcAft>
                          <a:spcPts val="0"/>
                        </a:spcAft>
                        <a:buNone/>
                      </a:pPr>
                      <a:r>
                        <a:rPr lang="en-GB" sz="1000" b="1">
                          <a:solidFill>
                            <a:srgbClr val="FFFFFF"/>
                          </a:solidFill>
                        </a:rPr>
                        <a:t>Topic type</a:t>
                      </a:r>
                      <a:endParaRPr sz="1000" b="1">
                        <a:solidFill>
                          <a:srgbClr val="FFFFFF"/>
                        </a:solidFill>
                      </a:endParaRPr>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solidFill>
                      <a:srgbClr val="29BA74"/>
                    </a:solidFill>
                  </a:tcPr>
                </a:tc>
                <a:extLst>
                  <a:ext uri="{0D108BD9-81ED-4DB2-BD59-A6C34878D82A}">
                    <a16:rowId xmlns:a16="http://schemas.microsoft.com/office/drawing/2014/main" val="10000"/>
                  </a:ext>
                </a:extLst>
              </a:tr>
              <a:tr h="241525">
                <a:tc>
                  <a:txBody>
                    <a:bodyPr/>
                    <a:lstStyle/>
                    <a:p>
                      <a:pPr marL="0" lvl="0" indent="0" algn="l" rtl="0">
                        <a:lnSpc>
                          <a:spcPct val="115000"/>
                        </a:lnSpc>
                        <a:spcBef>
                          <a:spcPts val="0"/>
                        </a:spcBef>
                        <a:spcAft>
                          <a:spcPts val="0"/>
                        </a:spcAft>
                        <a:buNone/>
                      </a:pPr>
                      <a:r>
                        <a:rPr lang="en-GB" sz="1000"/>
                        <a:t>All matters related to an FPN</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000"/>
                        <a:t>FPN</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241525">
                <a:tc>
                  <a:txBody>
                    <a:bodyPr/>
                    <a:lstStyle/>
                    <a:p>
                      <a:pPr marL="0" lvl="0" indent="0" algn="l" rtl="0">
                        <a:lnSpc>
                          <a:spcPct val="115000"/>
                        </a:lnSpc>
                        <a:spcBef>
                          <a:spcPts val="0"/>
                        </a:spcBef>
                        <a:spcAft>
                          <a:spcPts val="0"/>
                        </a:spcAft>
                        <a:buNone/>
                      </a:pPr>
                      <a:r>
                        <a:rPr lang="en-GB" sz="1000"/>
                        <a:t>All matters related to an inspection</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000"/>
                        <a:t>Inspection</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241525">
                <a:tc>
                  <a:txBody>
                    <a:bodyPr/>
                    <a:lstStyle/>
                    <a:p>
                      <a:pPr marL="0" lvl="0" indent="0" algn="l" rtl="0">
                        <a:lnSpc>
                          <a:spcPct val="115000"/>
                        </a:lnSpc>
                        <a:spcBef>
                          <a:spcPts val="0"/>
                        </a:spcBef>
                        <a:spcAft>
                          <a:spcPts val="0"/>
                        </a:spcAft>
                        <a:buNone/>
                      </a:pPr>
                      <a:r>
                        <a:rPr lang="en-GB" sz="1000"/>
                        <a:t>Works/materials/plant/SLG present after end date</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000"/>
                        <a:t>Overrun warning</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241525">
                <a:tc>
                  <a:txBody>
                    <a:bodyPr/>
                    <a:lstStyle/>
                    <a:p>
                      <a:pPr marL="0" lvl="0" indent="0" algn="l" rtl="0">
                        <a:lnSpc>
                          <a:spcPct val="115000"/>
                        </a:lnSpc>
                        <a:spcBef>
                          <a:spcPts val="0"/>
                        </a:spcBef>
                        <a:spcAft>
                          <a:spcPts val="0"/>
                        </a:spcAft>
                        <a:buNone/>
                      </a:pPr>
                      <a:r>
                        <a:rPr lang="en-GB" sz="1000"/>
                        <a:t>All matters related to a Section 74 </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000"/>
                        <a:t>Section 74</a:t>
                      </a:r>
                      <a:endParaRPr sz="1000"/>
                    </a:p>
                  </a:txBody>
                  <a:tcPr marL="91425" marR="91425" marT="91425" marB="91425">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89" name="Google Shape;289;p24"/>
          <p:cNvSpPr txBox="1"/>
          <p:nvPr/>
        </p:nvSpPr>
        <p:spPr>
          <a:xfrm>
            <a:off x="292375" y="2491725"/>
            <a:ext cx="8678700" cy="509700"/>
          </a:xfrm>
          <a:prstGeom prst="rect">
            <a:avLst/>
          </a:prstGeom>
          <a:noFill/>
          <a:ln>
            <a:noFill/>
          </a:ln>
        </p:spPr>
        <p:txBody>
          <a:bodyPr spcFirstLastPara="1" wrap="square" lIns="91425" tIns="91425" rIns="91425" bIns="91425" anchor="t" anchorCtr="0">
            <a:noAutofit/>
          </a:bodyPr>
          <a:lstStyle/>
          <a:p>
            <a:pPr marL="171450" lvl="0" indent="-171450" algn="l" rtl="0">
              <a:spcBef>
                <a:spcPts val="0"/>
              </a:spcBef>
              <a:spcAft>
                <a:spcPts val="0"/>
              </a:spcAft>
              <a:buNone/>
            </a:pPr>
            <a:r>
              <a:rPr lang="en-GB" sz="1100"/>
              <a:t>Pending enhancements to comment topic types, any comments on a works record should follow the below guide based on the subject of any comment:</a:t>
            </a:r>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973</Words>
  <Application>Microsoft Macintosh PowerPoint</Application>
  <PresentationFormat>On-screen Show (16:9)</PresentationFormat>
  <Paragraphs>125</Paragraphs>
  <Slides>10</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Trebuchet MS</vt:lpstr>
      <vt:lpstr>Lobster</vt:lpstr>
      <vt:lpstr>Noto Sans Symbols</vt:lpstr>
      <vt:lpstr>Raleway</vt:lpstr>
      <vt:lpstr>Calibri</vt:lpstr>
      <vt:lpstr>Arial</vt:lpstr>
      <vt:lpstr>Lato</vt:lpstr>
      <vt:lpstr>Verdana</vt:lpstr>
      <vt:lpstr>Streamline</vt:lpstr>
      <vt:lpstr>PowerPoint Presentation</vt:lpstr>
      <vt:lpstr>Introduction</vt:lpstr>
      <vt:lpstr>Contents</vt:lpstr>
      <vt:lpstr>Navigation, Search &amp; Filtering</vt:lpstr>
      <vt:lpstr>Work records/Permits</vt:lpstr>
      <vt:lpstr>Section 81s</vt:lpstr>
      <vt:lpstr>Fixed Penalty Notices</vt:lpstr>
      <vt:lpstr>Section 58s</vt:lpstr>
      <vt:lpstr>Comments</vt:lpstr>
      <vt:lpstr>Unattributable works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Ben Garwood</cp:lastModifiedBy>
  <cp:revision>1</cp:revision>
  <dcterms:modified xsi:type="dcterms:W3CDTF">2020-03-30T15:09:49Z</dcterms:modified>
</cp:coreProperties>
</file>